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70" r:id="rId4"/>
    <p:sldId id="272" r:id="rId5"/>
    <p:sldId id="258" r:id="rId6"/>
    <p:sldId id="259" r:id="rId7"/>
    <p:sldId id="260" r:id="rId8"/>
    <p:sldId id="261" r:id="rId9"/>
    <p:sldId id="266" r:id="rId10"/>
    <p:sldId id="262" r:id="rId11"/>
    <p:sldId id="267" r:id="rId12"/>
    <p:sldId id="271" r:id="rId13"/>
    <p:sldId id="263" r:id="rId14"/>
    <p:sldId id="264" r:id="rId15"/>
    <p:sldId id="269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4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89F728AD-57B9-4A39-BD75-B23CEE99A0EB}" type="datetimeFigureOut">
              <a:rPr lang="ru-RU" smtClean="0"/>
              <a:pPr/>
              <a:t>04.05.2012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F7AE2AA3-0CC2-4B36-9698-7F3B60A0C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060848"/>
            <a:ext cx="6336704" cy="1728192"/>
          </a:xfrm>
        </p:spPr>
        <p:txBody>
          <a:bodyPr>
            <a:noAutofit/>
          </a:bodyPr>
          <a:lstStyle/>
          <a:p>
            <a:r>
              <a:rPr lang="kk-KZ" sz="5400" dirty="0" smtClean="0">
                <a:latin typeface="+mj-lt"/>
              </a:rPr>
              <a:t>Түркі халықтарының рәсімдері</a:t>
            </a:r>
            <a:endParaRPr lang="ru-RU" sz="5400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959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44624"/>
            <a:ext cx="8928992" cy="6624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 smtClean="0">
                <a:solidFill>
                  <a:schemeClr val="accent2"/>
                </a:solidFill>
                <a:latin typeface="+mj-lt"/>
              </a:rPr>
              <a:t>Кекіл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>
                <a:latin typeface="+mj-lt"/>
              </a:rPr>
              <a:t>- </a:t>
            </a:r>
            <a:r>
              <a:rPr lang="ru-RU" sz="2800" dirty="0" err="1">
                <a:latin typeface="+mj-lt"/>
              </a:rPr>
              <a:t>Жас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балалардың шашын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ұстарамен алып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тастайды</a:t>
            </a:r>
            <a:r>
              <a:rPr lang="ru-RU" sz="2800" dirty="0">
                <a:latin typeface="+mj-lt"/>
              </a:rPr>
              <a:t> да </a:t>
            </a:r>
            <a:r>
              <a:rPr lang="ru-RU" sz="2800" dirty="0" err="1">
                <a:latin typeface="+mj-lt"/>
              </a:rPr>
              <a:t>маңдайына бір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шөкім шаш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қалдырып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оның жиегін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тегістеп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қиып қояды</a:t>
            </a:r>
            <a:r>
              <a:rPr lang="ru-RU" sz="2800" dirty="0">
                <a:latin typeface="+mj-lt"/>
              </a:rPr>
              <a:t>. Оны «</a:t>
            </a:r>
            <a:r>
              <a:rPr lang="ru-RU" sz="2800" dirty="0" err="1">
                <a:latin typeface="+mj-lt"/>
              </a:rPr>
              <a:t>кекіл</a:t>
            </a:r>
            <a:r>
              <a:rPr lang="ru-RU" sz="2800" dirty="0">
                <a:latin typeface="+mj-lt"/>
              </a:rPr>
              <a:t>» </a:t>
            </a:r>
            <a:r>
              <a:rPr lang="ru-RU" sz="2800" dirty="0" err="1">
                <a:latin typeface="+mj-lt"/>
              </a:rPr>
              <a:t>дейді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Кекіл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балаларға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жарасымды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ажар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береді</a:t>
            </a:r>
            <a:r>
              <a:rPr lang="ru-RU" sz="2800" dirty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ru-RU" sz="2800" dirty="0" err="1">
                <a:latin typeface="+mj-lt"/>
              </a:rPr>
              <a:t>Кекіл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жылқыда</a:t>
            </a:r>
            <a:r>
              <a:rPr lang="ru-RU" sz="2800" dirty="0">
                <a:latin typeface="+mj-lt"/>
              </a:rPr>
              <a:t> да </a:t>
            </a:r>
            <a:r>
              <a:rPr lang="ru-RU" sz="2800" dirty="0" err="1">
                <a:latin typeface="+mj-lt"/>
              </a:rPr>
              <a:t>болады</a:t>
            </a:r>
            <a:r>
              <a:rPr lang="ru-RU" sz="2800" dirty="0">
                <a:latin typeface="+mj-lt"/>
              </a:rPr>
              <a:t>. </a:t>
            </a:r>
          </a:p>
          <a:p>
            <a:pPr marL="0" indent="0">
              <a:buNone/>
            </a:pPr>
            <a:r>
              <a:rPr lang="ru-RU" sz="2800" dirty="0" err="1">
                <a:latin typeface="+mj-lt"/>
              </a:rPr>
              <a:t>Кекілін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кескен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кер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атым</a:t>
            </a:r>
            <a:r>
              <a:rPr lang="ru-RU" sz="2800" dirty="0">
                <a:latin typeface="+mj-lt"/>
              </a:rPr>
              <a:t>-ай,</a:t>
            </a:r>
          </a:p>
          <a:p>
            <a:pPr marL="0" indent="0">
              <a:buNone/>
            </a:pPr>
            <a:r>
              <a:rPr lang="ru-RU" sz="2800" dirty="0" err="1" smtClean="0">
                <a:latin typeface="+mj-lt"/>
              </a:rPr>
              <a:t>Титтейден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өскен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бекзатым</a:t>
            </a:r>
            <a:r>
              <a:rPr lang="ru-RU" sz="2800" dirty="0">
                <a:latin typeface="+mj-lt"/>
              </a:rPr>
              <a:t>-ай</a:t>
            </a:r>
            <a:r>
              <a:rPr lang="ru-RU" sz="2800" dirty="0" smtClean="0">
                <a:latin typeface="+mj-lt"/>
              </a:rPr>
              <a:t>.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chemeClr val="accent2"/>
                </a:solidFill>
                <a:latin typeface="+mj-lt"/>
              </a:rPr>
              <a:t>Айдар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 smtClean="0">
                <a:latin typeface="+mj-lt"/>
              </a:rPr>
              <a:t>балалардың</a:t>
            </a:r>
            <a:r>
              <a:rPr lang="ru-RU" sz="2800" dirty="0" smtClean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төбе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шашын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ұзартып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өсіріп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моншақ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араластырып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өріп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қояды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Мұны</a:t>
            </a:r>
            <a:r>
              <a:rPr lang="ru-RU" sz="2800" dirty="0">
                <a:latin typeface="+mj-lt"/>
              </a:rPr>
              <a:t> – «</a:t>
            </a:r>
            <a:r>
              <a:rPr lang="ru-RU" sz="2800" dirty="0" err="1">
                <a:latin typeface="+mj-lt"/>
              </a:rPr>
              <a:t>айдар</a:t>
            </a:r>
            <a:r>
              <a:rPr lang="ru-RU" sz="2800" dirty="0">
                <a:latin typeface="+mj-lt"/>
              </a:rPr>
              <a:t>» </a:t>
            </a:r>
            <a:r>
              <a:rPr lang="ru-RU" sz="2800" dirty="0" err="1">
                <a:latin typeface="+mj-lt"/>
              </a:rPr>
              <a:t>дейді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Бұрын </a:t>
            </a:r>
            <a:r>
              <a:rPr lang="ru-RU" sz="2800" dirty="0">
                <a:latin typeface="+mj-lt"/>
              </a:rPr>
              <a:t>ел </a:t>
            </a:r>
            <a:r>
              <a:rPr lang="ru-RU" sz="2800" dirty="0" err="1" smtClean="0">
                <a:latin typeface="+mj-lt"/>
              </a:rPr>
              <a:t>рәсімді </a:t>
            </a:r>
            <a:r>
              <a:rPr lang="ru-RU" sz="2800" dirty="0" err="1">
                <a:latin typeface="+mj-lt"/>
              </a:rPr>
              <a:t>көп қолданған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Мысалы</a:t>
            </a:r>
            <a:r>
              <a:rPr lang="ru-RU" sz="2800" dirty="0">
                <a:latin typeface="+mj-lt"/>
              </a:rPr>
              <a:t>: </a:t>
            </a:r>
            <a:r>
              <a:rPr lang="ru-RU" sz="2800" dirty="0" err="1">
                <a:latin typeface="+mj-lt"/>
              </a:rPr>
              <a:t>Кенесарыныңінісі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атақты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Наурызбай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батырдың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айдары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болған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Балаға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айдар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деп</a:t>
            </a:r>
            <a:r>
              <a:rPr lang="ru-RU" sz="2800" dirty="0">
                <a:latin typeface="+mj-lt"/>
              </a:rPr>
              <a:t> те </a:t>
            </a:r>
            <a:r>
              <a:rPr lang="ru-RU" sz="2800" dirty="0" err="1">
                <a:latin typeface="+mj-lt"/>
              </a:rPr>
              <a:t>ат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қойылады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ол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осыдан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шыққан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Бұл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ғұрып</a:t>
            </a:r>
            <a:r>
              <a:rPr lang="ru-RU" sz="2800" dirty="0">
                <a:latin typeface="+mj-lt"/>
              </a:rPr>
              <a:t> ер </a:t>
            </a:r>
            <a:r>
              <a:rPr lang="ru-RU" sz="2800" dirty="0" err="1">
                <a:latin typeface="+mj-lt"/>
              </a:rPr>
              <a:t>балаға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жасалады</a:t>
            </a:r>
            <a:r>
              <a:rPr lang="ru-RU" sz="2800" dirty="0">
                <a:latin typeface="+mj-lt"/>
              </a:rPr>
              <a:t>. </a:t>
            </a:r>
            <a:r>
              <a:rPr lang="ru-RU" sz="2800" dirty="0" err="1">
                <a:latin typeface="+mj-lt"/>
              </a:rPr>
              <a:t>Сәбилерге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шаш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орнына</a:t>
            </a:r>
            <a:r>
              <a:rPr lang="ru-RU" sz="2800" dirty="0">
                <a:latin typeface="+mj-lt"/>
              </a:rPr>
              <a:t> </a:t>
            </a:r>
            <a:r>
              <a:rPr lang="ru-RU" sz="2800" dirty="0" err="1">
                <a:latin typeface="+mj-lt"/>
              </a:rPr>
              <a:t>кекіл</a:t>
            </a:r>
            <a:r>
              <a:rPr lang="ru-RU" sz="2800" dirty="0">
                <a:latin typeface="+mj-lt"/>
              </a:rPr>
              <a:t>, </a:t>
            </a:r>
            <a:r>
              <a:rPr lang="ru-RU" sz="2800" dirty="0" err="1">
                <a:latin typeface="+mj-lt"/>
              </a:rPr>
              <a:t>тұлым</a:t>
            </a:r>
            <a:r>
              <a:rPr lang="ru-RU" sz="2800" dirty="0">
                <a:latin typeface="+mj-lt"/>
              </a:rPr>
              <a:t> да </a:t>
            </a:r>
            <a:r>
              <a:rPr lang="ru-RU" sz="2800" dirty="0" err="1">
                <a:latin typeface="+mj-lt"/>
              </a:rPr>
              <a:t>қойылады</a:t>
            </a:r>
            <a:r>
              <a:rPr lang="ru-RU" sz="2800" dirty="0">
                <a:latin typeface="+mj-lt"/>
              </a:rPr>
              <a:t>.</a:t>
            </a:r>
            <a:endParaRPr lang="ru-RU" sz="2800" dirty="0" smtClean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72135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214282" y="214290"/>
            <a:ext cx="8786874" cy="6357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/>
              <a:t>Бастаңғы </a:t>
            </a:r>
            <a:r>
              <a:rPr lang="ru-RU" sz="2000" dirty="0" smtClean="0"/>
              <a:t>. ... </a:t>
            </a:r>
            <a:r>
              <a:rPr lang="ru-RU" sz="2000" dirty="0" err="1" smtClean="0"/>
              <a:t>Үйдің үлкендері жол</a:t>
            </a:r>
            <a:r>
              <a:rPr lang="ru-RU" sz="2000" dirty="0" smtClean="0"/>
              <a:t> </a:t>
            </a:r>
            <a:r>
              <a:rPr lang="ru-RU" sz="2000" dirty="0" err="1" smtClean="0"/>
              <a:t>жүріп кеткенде</a:t>
            </a:r>
            <a:r>
              <a:rPr lang="ru-RU" sz="2000" dirty="0" smtClean="0"/>
              <a:t> </a:t>
            </a:r>
            <a:r>
              <a:rPr lang="ru-RU" sz="2000" dirty="0" err="1" smtClean="0"/>
              <a:t>ауыл</a:t>
            </a:r>
            <a:r>
              <a:rPr lang="ru-RU" sz="2000" dirty="0" smtClean="0"/>
              <a:t> </a:t>
            </a:r>
            <a:r>
              <a:rPr lang="ru-RU" sz="2000" dirty="0" err="1" smtClean="0"/>
              <a:t>жастары</a:t>
            </a:r>
            <a:r>
              <a:rPr lang="ru-RU" sz="2000" dirty="0" smtClean="0"/>
              <a:t> </a:t>
            </a:r>
            <a:r>
              <a:rPr lang="ru-RU" sz="2000" dirty="0" err="1" smtClean="0"/>
              <a:t>сол</a:t>
            </a:r>
            <a:r>
              <a:rPr lang="ru-RU" sz="2000" dirty="0" smtClean="0"/>
              <a:t> </a:t>
            </a:r>
            <a:r>
              <a:rPr lang="ru-RU" sz="2000" dirty="0" err="1" smtClean="0"/>
              <a:t>үйге жиналып</a:t>
            </a:r>
            <a:r>
              <a:rPr lang="ru-RU" sz="2000" dirty="0" smtClean="0"/>
              <a:t>, </a:t>
            </a:r>
            <a:r>
              <a:rPr lang="ru-RU" sz="2000" dirty="0" err="1" smtClean="0"/>
              <a:t>«жолаушылардың жолда</a:t>
            </a:r>
            <a:r>
              <a:rPr lang="ru-RU" sz="2000" dirty="0" smtClean="0"/>
              <a:t> басы </a:t>
            </a:r>
            <a:r>
              <a:rPr lang="ru-RU" sz="2000" dirty="0" err="1" smtClean="0"/>
              <a:t>ауырмасын</a:t>
            </a:r>
            <a:r>
              <a:rPr lang="ru-RU" sz="2000" dirty="0" smtClean="0"/>
              <a:t>, </a:t>
            </a:r>
            <a:r>
              <a:rPr lang="ru-RU" sz="2000" dirty="0" err="1" smtClean="0"/>
              <a:t>бастаңғы жаса</a:t>
            </a:r>
            <a:r>
              <a:rPr lang="ru-RU" sz="2000" dirty="0" smtClean="0"/>
              <a:t>» </a:t>
            </a:r>
            <a:r>
              <a:rPr lang="ru-RU" sz="2000" dirty="0" err="1" smtClean="0"/>
              <a:t>дейді</a:t>
            </a:r>
            <a:r>
              <a:rPr lang="ru-RU" sz="2000" dirty="0" smtClean="0"/>
              <a:t>. </a:t>
            </a:r>
            <a:r>
              <a:rPr lang="ru-RU" sz="2000" dirty="0" err="1" smtClean="0"/>
              <a:t>Бастаңғының мәнісі </a:t>
            </a:r>
            <a:r>
              <a:rPr lang="ru-RU" sz="2000" dirty="0" smtClean="0"/>
              <a:t>– </a:t>
            </a:r>
            <a:r>
              <a:rPr lang="ru-RU" sz="2000" dirty="0" err="1" smtClean="0"/>
              <a:t>жастардың сол</a:t>
            </a:r>
            <a:r>
              <a:rPr lang="ru-RU" sz="2000" dirty="0" smtClean="0"/>
              <a:t> </a:t>
            </a:r>
            <a:r>
              <a:rPr lang="ru-RU" sz="2000" dirty="0" err="1" smtClean="0"/>
              <a:t>үйде ойын</a:t>
            </a:r>
            <a:r>
              <a:rPr lang="ru-RU" sz="2000" dirty="0" smtClean="0"/>
              <a:t> - </a:t>
            </a:r>
            <a:r>
              <a:rPr lang="ru-RU" sz="2000" dirty="0" err="1" smtClean="0"/>
              <a:t>сауықта </a:t>
            </a:r>
            <a:r>
              <a:rPr lang="ru-RU" sz="2000" dirty="0" smtClean="0"/>
              <a:t>бас </a:t>
            </a:r>
            <a:r>
              <a:rPr lang="ru-RU" sz="2000" dirty="0" err="1" smtClean="0"/>
              <a:t>қосуы</a:t>
            </a:r>
            <a:r>
              <a:rPr lang="ru-RU" sz="2000" dirty="0" smtClean="0"/>
              <a:t>.</a:t>
            </a:r>
            <a:r>
              <a:rPr lang="ru-RU" sz="2000" dirty="0" err="1" smtClean="0"/>
              <a:t>Дәстүр бойынша</a:t>
            </a:r>
            <a:r>
              <a:rPr lang="ru-RU" sz="2000" dirty="0" smtClean="0"/>
              <a:t> </a:t>
            </a:r>
            <a:r>
              <a:rPr lang="ru-RU" sz="2000" dirty="0" err="1" smtClean="0"/>
              <a:t>бұған тиым</a:t>
            </a:r>
            <a:r>
              <a:rPr lang="ru-RU" sz="2000" dirty="0" smtClean="0"/>
              <a:t> </a:t>
            </a:r>
            <a:r>
              <a:rPr lang="ru-RU" sz="2000" dirty="0" err="1" smtClean="0"/>
              <a:t>салуға болмайды</a:t>
            </a:r>
            <a:r>
              <a:rPr lang="ru-RU" sz="2000" dirty="0" smtClean="0"/>
              <a:t>. </a:t>
            </a:r>
            <a:r>
              <a:rPr lang="ru-RU" sz="2000" dirty="0" err="1" smtClean="0"/>
              <a:t>Бастаңғыны жастар</a:t>
            </a:r>
            <a:r>
              <a:rPr lang="ru-RU" sz="2000" dirty="0" smtClean="0"/>
              <a:t> </a:t>
            </a:r>
            <a:r>
              <a:rPr lang="ru-RU" sz="2000" dirty="0" err="1" smtClean="0"/>
              <a:t>жасайды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 smtClean="0"/>
              <a:t>Тыштырма</a:t>
            </a:r>
            <a:r>
              <a:rPr lang="ru-RU" sz="2000" dirty="0" smtClean="0"/>
              <a:t> </a:t>
            </a:r>
            <a:r>
              <a:rPr lang="ru-RU" sz="2000" dirty="0" err="1" smtClean="0"/>
              <a:t>(дәстүр</a:t>
            </a:r>
            <a:r>
              <a:rPr lang="ru-RU" sz="2000" dirty="0" smtClean="0"/>
              <a:t>). </a:t>
            </a:r>
            <a:r>
              <a:rPr lang="ru-RU" sz="2000" dirty="0" err="1" smtClean="0"/>
              <a:t>Сәбиді бесікке</a:t>
            </a:r>
            <a:r>
              <a:rPr lang="ru-RU" sz="2000" dirty="0" smtClean="0"/>
              <a:t> </a:t>
            </a:r>
            <a:r>
              <a:rPr lang="ru-RU" sz="2000" dirty="0" err="1" smtClean="0"/>
              <a:t>салар</a:t>
            </a:r>
            <a:r>
              <a:rPr lang="ru-RU" sz="2000" dirty="0" smtClean="0"/>
              <a:t> </a:t>
            </a:r>
            <a:r>
              <a:rPr lang="ru-RU" sz="2000" dirty="0" err="1" smtClean="0"/>
              <a:t>кезде</a:t>
            </a:r>
            <a:r>
              <a:rPr lang="ru-RU" sz="2000" dirty="0" smtClean="0"/>
              <a:t> </a:t>
            </a:r>
            <a:r>
              <a:rPr lang="ru-RU" sz="2000" dirty="0" err="1" smtClean="0"/>
              <a:t>бесіктің түбегі тұратын тесіктен</a:t>
            </a:r>
            <a:r>
              <a:rPr lang="ru-RU" sz="2000" dirty="0" smtClean="0"/>
              <a:t> </a:t>
            </a:r>
            <a:r>
              <a:rPr lang="ru-RU" sz="2000" dirty="0" err="1" smtClean="0"/>
              <a:t>құрт, ірімшік</a:t>
            </a:r>
            <a:r>
              <a:rPr lang="ru-RU" sz="2000" dirty="0" smtClean="0"/>
              <a:t>, </a:t>
            </a:r>
            <a:r>
              <a:rPr lang="ru-RU" sz="2000" dirty="0" err="1" smtClean="0"/>
              <a:t>тәттілер өткізіп </a:t>
            </a:r>
            <a:r>
              <a:rPr lang="ru-RU" sz="2000" dirty="0" smtClean="0"/>
              <a:t>«</a:t>
            </a:r>
            <a:r>
              <a:rPr lang="ru-RU" sz="2000" dirty="0" err="1" smtClean="0"/>
              <a:t>тышты</a:t>
            </a:r>
            <a:r>
              <a:rPr lang="ru-RU" sz="2000" dirty="0" smtClean="0"/>
              <a:t>, </a:t>
            </a:r>
            <a:r>
              <a:rPr lang="ru-RU" sz="2000" dirty="0" err="1" smtClean="0"/>
              <a:t>тышты</a:t>
            </a:r>
            <a:r>
              <a:rPr lang="ru-RU" sz="2000" dirty="0" smtClean="0"/>
              <a:t>» </a:t>
            </a:r>
            <a:r>
              <a:rPr lang="ru-RU" sz="2000" dirty="0" err="1" smtClean="0"/>
              <a:t>деп</a:t>
            </a:r>
            <a:r>
              <a:rPr lang="ru-RU" sz="2000" dirty="0" smtClean="0"/>
              <a:t> </a:t>
            </a:r>
            <a:r>
              <a:rPr lang="ru-RU" sz="2000" dirty="0" err="1" smtClean="0"/>
              <a:t>ырым</a:t>
            </a:r>
            <a:r>
              <a:rPr lang="ru-RU" sz="2000" dirty="0" smtClean="0"/>
              <a:t> </a:t>
            </a:r>
            <a:r>
              <a:rPr lang="ru-RU" sz="2000" dirty="0" err="1" smtClean="0"/>
              <a:t>жасайды</a:t>
            </a:r>
            <a:r>
              <a:rPr lang="ru-RU" sz="2000" dirty="0" smtClean="0"/>
              <a:t> </a:t>
            </a:r>
            <a:r>
              <a:rPr lang="ru-RU" sz="2000" dirty="0" err="1" smtClean="0"/>
              <a:t>және </a:t>
            </a:r>
            <a:r>
              <a:rPr lang="ru-RU" sz="2000" dirty="0" smtClean="0"/>
              <a:t>оны «</a:t>
            </a:r>
            <a:r>
              <a:rPr lang="ru-RU" sz="2000" dirty="0" err="1" smtClean="0"/>
              <a:t>тыштырма</a:t>
            </a:r>
            <a:r>
              <a:rPr lang="ru-RU" sz="2000" dirty="0" smtClean="0"/>
              <a:t>» </a:t>
            </a:r>
            <a:r>
              <a:rPr lang="ru-RU" sz="2000" dirty="0" err="1" smtClean="0"/>
              <a:t>деп</a:t>
            </a:r>
            <a:r>
              <a:rPr lang="ru-RU" sz="2000" dirty="0" smtClean="0"/>
              <a:t> </a:t>
            </a:r>
            <a:r>
              <a:rPr lang="ru-RU" sz="2000" dirty="0" err="1" smtClean="0"/>
              <a:t>атайды</a:t>
            </a:r>
            <a:r>
              <a:rPr lang="ru-RU" sz="2000" dirty="0" smtClean="0"/>
              <a:t>. «</a:t>
            </a:r>
            <a:r>
              <a:rPr lang="ru-RU" sz="2000" dirty="0" err="1" smtClean="0"/>
              <a:t>Тыштырманы</a:t>
            </a:r>
            <a:r>
              <a:rPr lang="ru-RU" sz="2000" dirty="0" smtClean="0"/>
              <a:t>» </a:t>
            </a:r>
            <a:r>
              <a:rPr lang="ru-RU" sz="2000" dirty="0" err="1" smtClean="0"/>
              <a:t>әйелдер ырымдап</a:t>
            </a:r>
            <a:r>
              <a:rPr lang="ru-RU" sz="2000" dirty="0" smtClean="0"/>
              <a:t> </a:t>
            </a:r>
            <a:r>
              <a:rPr lang="ru-RU" sz="2000" dirty="0" err="1" smtClean="0"/>
              <a:t>бөлісіп алып</a:t>
            </a:r>
            <a:r>
              <a:rPr lang="ru-RU" sz="2000" dirty="0" smtClean="0"/>
              <a:t>, </a:t>
            </a:r>
            <a:r>
              <a:rPr lang="ru-RU" sz="2000" dirty="0" err="1" smtClean="0"/>
              <a:t>бала-шағаларыны үлестіріп береді</a:t>
            </a:r>
            <a:r>
              <a:rPr lang="ru-RU" sz="2000" dirty="0" smtClean="0"/>
              <a:t>.</a:t>
            </a:r>
          </a:p>
          <a:p>
            <a:pPr>
              <a:buNone/>
            </a:pPr>
            <a:endParaRPr lang="kk-KZ" sz="2000" dirty="0" smtClean="0"/>
          </a:p>
          <a:p>
            <a:pPr>
              <a:buNone/>
            </a:pPr>
            <a:r>
              <a:rPr lang="ru-RU" sz="2000" dirty="0" smtClean="0"/>
              <a:t>          </a:t>
            </a:r>
            <a:r>
              <a:rPr lang="ru-RU" sz="2000" dirty="0" err="1" smtClean="0"/>
              <a:t>Ұшықтау.</a:t>
            </a:r>
            <a:r>
              <a:rPr lang="ru-RU" sz="2000" dirty="0" smtClean="0"/>
              <a:t> </a:t>
            </a:r>
            <a:r>
              <a:rPr lang="ru-RU" sz="2000" dirty="0" err="1" smtClean="0"/>
              <a:t>Тамақтан, желден</a:t>
            </a:r>
            <a:r>
              <a:rPr lang="ru-RU" sz="2000" dirty="0" smtClean="0"/>
              <a:t>, </a:t>
            </a:r>
            <a:r>
              <a:rPr lang="ru-RU" sz="2000" dirty="0" err="1" smtClean="0"/>
              <a:t>иістен</a:t>
            </a:r>
            <a:r>
              <a:rPr lang="ru-RU" sz="2000" dirty="0" smtClean="0"/>
              <a:t> </a:t>
            </a:r>
            <a:r>
              <a:rPr lang="ru-RU" sz="2000" dirty="0" err="1" smtClean="0"/>
              <a:t>ұшынған адамдарды</a:t>
            </a:r>
            <a:r>
              <a:rPr lang="ru-RU" sz="2000" dirty="0" smtClean="0"/>
              <a:t> </a:t>
            </a:r>
            <a:r>
              <a:rPr lang="ru-RU" sz="2000" dirty="0" err="1" smtClean="0"/>
              <a:t>ұшықтау ертеден</a:t>
            </a:r>
            <a:r>
              <a:rPr lang="ru-RU" sz="2000" dirty="0" smtClean="0"/>
              <a:t> </a:t>
            </a:r>
            <a:r>
              <a:rPr lang="ru-RU" sz="2000" dirty="0" err="1" smtClean="0"/>
              <a:t>келе</a:t>
            </a:r>
            <a:r>
              <a:rPr lang="ru-RU" sz="2000" dirty="0" smtClean="0"/>
              <a:t> </a:t>
            </a:r>
            <a:r>
              <a:rPr lang="ru-RU" sz="2000" dirty="0" err="1" smtClean="0"/>
              <a:t>жатқан емдеумен</a:t>
            </a:r>
            <a:r>
              <a:rPr lang="ru-RU" sz="2000" dirty="0" smtClean="0"/>
              <a:t> </a:t>
            </a:r>
            <a:r>
              <a:rPr lang="ru-RU" sz="2000" dirty="0" err="1" smtClean="0"/>
              <a:t>рәсімнің бір</a:t>
            </a:r>
            <a:r>
              <a:rPr lang="ru-RU" sz="2000" dirty="0" smtClean="0"/>
              <a:t> </a:t>
            </a:r>
            <a:r>
              <a:rPr lang="ru-RU" sz="2000" dirty="0" err="1" smtClean="0"/>
              <a:t>түрі.</a:t>
            </a:r>
            <a:r>
              <a:rPr lang="ru-RU" sz="2000" dirty="0" smtClean="0"/>
              <a:t> </a:t>
            </a:r>
            <a:r>
              <a:rPr lang="ru-RU" sz="2000" dirty="0" err="1" smtClean="0"/>
              <a:t>Мысалы</a:t>
            </a:r>
            <a:r>
              <a:rPr lang="ru-RU" sz="2000" dirty="0" smtClean="0"/>
              <a:t>, </a:t>
            </a:r>
            <a:r>
              <a:rPr lang="ru-RU" sz="2000" dirty="0" err="1" smtClean="0"/>
              <a:t>жығылған адамның бір</a:t>
            </a:r>
            <a:r>
              <a:rPr lang="ru-RU" sz="2000" dirty="0" smtClean="0"/>
              <a:t> </a:t>
            </a:r>
            <a:r>
              <a:rPr lang="ru-RU" sz="2000" dirty="0" err="1" smtClean="0"/>
              <a:t>жері</a:t>
            </a:r>
            <a:r>
              <a:rPr lang="ru-RU" sz="2000" dirty="0" smtClean="0"/>
              <a:t> </a:t>
            </a:r>
            <a:r>
              <a:rPr lang="ru-RU" sz="2000" dirty="0" err="1" smtClean="0"/>
              <a:t>қатты ауырып</a:t>
            </a:r>
            <a:r>
              <a:rPr lang="ru-RU" sz="2000" dirty="0" smtClean="0"/>
              <a:t> </a:t>
            </a:r>
            <a:r>
              <a:rPr lang="ru-RU" sz="2000" dirty="0" err="1" smtClean="0"/>
              <a:t>қалса, сол</a:t>
            </a:r>
            <a:r>
              <a:rPr lang="ru-RU" sz="2000" dirty="0" smtClean="0"/>
              <a:t> </a:t>
            </a:r>
            <a:r>
              <a:rPr lang="ru-RU" sz="2000" dirty="0" err="1" smtClean="0"/>
              <a:t>жерде</a:t>
            </a:r>
            <a:r>
              <a:rPr lang="ru-RU" sz="2000" dirty="0" smtClean="0"/>
              <a:t> «кет, </a:t>
            </a:r>
            <a:r>
              <a:rPr lang="ru-RU" sz="2000" dirty="0" err="1" smtClean="0"/>
              <a:t>пәлекет, </a:t>
            </a:r>
            <a:r>
              <a:rPr lang="ru-RU" sz="2000" dirty="0" smtClean="0"/>
              <a:t>кет!», </a:t>
            </a:r>
            <a:r>
              <a:rPr lang="ru-RU" sz="2000" dirty="0" err="1" smtClean="0"/>
              <a:t>«Ұшық </a:t>
            </a:r>
            <a:r>
              <a:rPr lang="ru-RU" sz="2000" dirty="0" smtClean="0"/>
              <a:t>– </a:t>
            </a:r>
            <a:r>
              <a:rPr lang="ru-RU" sz="2000" dirty="0" err="1" smtClean="0"/>
              <a:t>ұшық» деп</a:t>
            </a:r>
            <a:r>
              <a:rPr lang="ru-RU" sz="2000" dirty="0" smtClean="0"/>
              <a:t> </a:t>
            </a:r>
            <a:r>
              <a:rPr lang="ru-RU" sz="2000" dirty="0" err="1" smtClean="0"/>
              <a:t>ұшықтайды.</a:t>
            </a:r>
            <a:r>
              <a:rPr lang="ru-RU" sz="2000" dirty="0" smtClean="0"/>
              <a:t> </a:t>
            </a:r>
            <a:r>
              <a:rPr lang="ru-RU" sz="2000" dirty="0" err="1" smtClean="0"/>
              <a:t>Немесе</a:t>
            </a:r>
            <a:r>
              <a:rPr lang="ru-RU" sz="2000" dirty="0" smtClean="0"/>
              <a:t> </a:t>
            </a:r>
            <a:r>
              <a:rPr lang="ru-RU" sz="2000" dirty="0" err="1" smtClean="0"/>
              <a:t>ауыруды</a:t>
            </a:r>
            <a:r>
              <a:rPr lang="ru-RU" sz="2000" dirty="0" smtClean="0"/>
              <a:t> </a:t>
            </a:r>
            <a:r>
              <a:rPr lang="ru-RU" sz="2000" dirty="0" err="1" smtClean="0"/>
              <a:t>күн батар</a:t>
            </a:r>
            <a:r>
              <a:rPr lang="ru-RU" sz="2000" dirty="0" smtClean="0"/>
              <a:t> </a:t>
            </a:r>
            <a:r>
              <a:rPr lang="ru-RU" sz="2000" dirty="0" err="1" smtClean="0"/>
              <a:t>алдында</a:t>
            </a:r>
            <a:r>
              <a:rPr lang="ru-RU" sz="2000" dirty="0" smtClean="0"/>
              <a:t> «</a:t>
            </a:r>
            <a:r>
              <a:rPr lang="ru-RU" sz="2000" dirty="0" err="1" smtClean="0"/>
              <a:t>жер</a:t>
            </a:r>
            <a:r>
              <a:rPr lang="ru-RU" sz="2000" dirty="0" smtClean="0"/>
              <a:t> </a:t>
            </a:r>
            <a:r>
              <a:rPr lang="ru-RU" sz="2000" dirty="0" err="1" smtClean="0"/>
              <a:t>ұшық» беріп</a:t>
            </a:r>
            <a:r>
              <a:rPr lang="ru-RU" sz="2000" dirty="0" smtClean="0"/>
              <a:t>, </a:t>
            </a:r>
            <a:r>
              <a:rPr lang="ru-RU" sz="2000" dirty="0" err="1" smtClean="0"/>
              <a:t>яғни жерге</a:t>
            </a:r>
            <a:r>
              <a:rPr lang="ru-RU" sz="2000" dirty="0" smtClean="0"/>
              <a:t> </a:t>
            </a:r>
            <a:r>
              <a:rPr lang="ru-RU" sz="2000" dirty="0" err="1" smtClean="0"/>
              <a:t>екі</a:t>
            </a:r>
            <a:r>
              <a:rPr lang="ru-RU" sz="2000" dirty="0" smtClean="0"/>
              <a:t> - </a:t>
            </a:r>
            <a:r>
              <a:rPr lang="ru-RU" sz="2000" dirty="0" err="1" smtClean="0"/>
              <a:t>үш рет</a:t>
            </a:r>
            <a:r>
              <a:rPr lang="ru-RU" sz="2000" dirty="0" smtClean="0"/>
              <a:t> </a:t>
            </a:r>
            <a:r>
              <a:rPr lang="ru-RU" sz="2000" dirty="0" err="1" smtClean="0"/>
              <a:t>жығып ұшықтап, үйге әкеліп жылы</a:t>
            </a:r>
            <a:r>
              <a:rPr lang="ru-RU" sz="2000" dirty="0" smtClean="0"/>
              <a:t> </a:t>
            </a:r>
            <a:r>
              <a:rPr lang="ru-RU" sz="2000" dirty="0" err="1" smtClean="0"/>
              <a:t>жауып</a:t>
            </a:r>
            <a:r>
              <a:rPr lang="ru-RU" sz="2000" dirty="0" smtClean="0"/>
              <a:t> </a:t>
            </a:r>
            <a:r>
              <a:rPr lang="ru-RU" sz="2000" dirty="0" err="1" smtClean="0"/>
              <a:t>тастайды</a:t>
            </a:r>
            <a:r>
              <a:rPr lang="ru-RU" sz="2000" dirty="0" smtClean="0"/>
              <a:t>. </a:t>
            </a:r>
            <a:r>
              <a:rPr lang="ru-RU" sz="2000" dirty="0" err="1" smtClean="0"/>
              <a:t>Көз тигенде</a:t>
            </a:r>
            <a:r>
              <a:rPr lang="ru-RU" sz="2000" dirty="0" smtClean="0"/>
              <a:t> </a:t>
            </a:r>
            <a:r>
              <a:rPr lang="ru-RU" sz="2000" dirty="0" err="1" smtClean="0"/>
              <a:t>«сұқ </a:t>
            </a:r>
            <a:r>
              <a:rPr lang="ru-RU" sz="2000" dirty="0" smtClean="0"/>
              <a:t>– </a:t>
            </a:r>
            <a:r>
              <a:rPr lang="ru-RU" sz="2000" dirty="0" err="1" smtClean="0"/>
              <a:t>сұқ» деп</a:t>
            </a:r>
            <a:r>
              <a:rPr lang="ru-RU" sz="2000" dirty="0" smtClean="0"/>
              <a:t>, </a:t>
            </a:r>
            <a:r>
              <a:rPr lang="ru-RU" sz="2000" dirty="0" err="1" smtClean="0"/>
              <a:t>тіл</a:t>
            </a:r>
            <a:r>
              <a:rPr lang="ru-RU" sz="2000" dirty="0" smtClean="0"/>
              <a:t> </a:t>
            </a:r>
            <a:r>
              <a:rPr lang="ru-RU" sz="2000" dirty="0" err="1" smtClean="0"/>
              <a:t>тигенде</a:t>
            </a:r>
            <a:r>
              <a:rPr lang="ru-RU" sz="2000" dirty="0" smtClean="0"/>
              <a:t> </a:t>
            </a:r>
            <a:r>
              <a:rPr lang="ru-RU" sz="2000" dirty="0" err="1" smtClean="0"/>
              <a:t>«тіфә </a:t>
            </a:r>
            <a:r>
              <a:rPr lang="ru-RU" sz="2000" dirty="0" smtClean="0"/>
              <a:t>- </a:t>
            </a:r>
            <a:r>
              <a:rPr lang="ru-RU" sz="2000" dirty="0" err="1" smtClean="0"/>
              <a:t>тіфә» деп</a:t>
            </a:r>
            <a:r>
              <a:rPr lang="ru-RU" sz="2000" dirty="0" smtClean="0"/>
              <a:t> </a:t>
            </a:r>
            <a:r>
              <a:rPr lang="ru-RU" sz="2000" dirty="0" err="1" smtClean="0"/>
              <a:t>ұшықтайды.</a:t>
            </a:r>
            <a:endParaRPr lang="ru-RU" sz="2000" dirty="0" smtClean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0" y="3857628"/>
            <a:ext cx="9144000" cy="32146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       </a:t>
            </a:r>
            <a:r>
              <a:rPr lang="ru-RU" sz="2400" dirty="0" err="1" smtClean="0"/>
              <a:t>Ұшықтау.</a:t>
            </a:r>
            <a:r>
              <a:rPr lang="ru-RU" sz="2400" dirty="0" smtClean="0"/>
              <a:t> </a:t>
            </a:r>
            <a:r>
              <a:rPr lang="ru-RU" sz="2400" dirty="0" err="1" smtClean="0"/>
              <a:t>Тамақтан, желден</a:t>
            </a:r>
            <a:r>
              <a:rPr lang="ru-RU" sz="2400" dirty="0" smtClean="0"/>
              <a:t>, </a:t>
            </a:r>
            <a:r>
              <a:rPr lang="ru-RU" sz="2400" dirty="0" err="1" smtClean="0"/>
              <a:t>иістен</a:t>
            </a:r>
            <a:r>
              <a:rPr lang="ru-RU" sz="2400" dirty="0" smtClean="0"/>
              <a:t> </a:t>
            </a:r>
            <a:r>
              <a:rPr lang="ru-RU" sz="2400" dirty="0" err="1" smtClean="0"/>
              <a:t>ұшынған адамдарды</a:t>
            </a:r>
            <a:r>
              <a:rPr lang="ru-RU" sz="2400" dirty="0" smtClean="0"/>
              <a:t> </a:t>
            </a:r>
            <a:r>
              <a:rPr lang="ru-RU" sz="2400" dirty="0" err="1" smtClean="0"/>
              <a:t>ұшықтау ертеден</a:t>
            </a:r>
            <a:r>
              <a:rPr lang="ru-RU" sz="2400" dirty="0" smtClean="0"/>
              <a:t> </a:t>
            </a:r>
            <a:r>
              <a:rPr lang="ru-RU" sz="2400" dirty="0" err="1" smtClean="0"/>
              <a:t>келе</a:t>
            </a:r>
            <a:r>
              <a:rPr lang="ru-RU" sz="2400" dirty="0" smtClean="0"/>
              <a:t> </a:t>
            </a:r>
            <a:r>
              <a:rPr lang="ru-RU" sz="2400" dirty="0" err="1" smtClean="0"/>
              <a:t>жатқан емдеумен</a:t>
            </a:r>
            <a:r>
              <a:rPr lang="ru-RU" sz="2400" dirty="0" smtClean="0"/>
              <a:t> </a:t>
            </a:r>
            <a:r>
              <a:rPr lang="ru-RU" sz="2400" dirty="0" err="1" smtClean="0"/>
              <a:t>рәсімнің бір</a:t>
            </a:r>
            <a:r>
              <a:rPr lang="ru-RU" sz="2400" dirty="0" smtClean="0"/>
              <a:t> </a:t>
            </a:r>
            <a:r>
              <a:rPr lang="ru-RU" sz="2400" dirty="0" err="1" smtClean="0"/>
              <a:t>түрі.</a:t>
            </a:r>
            <a:r>
              <a:rPr lang="ru-RU" sz="2400" dirty="0" smtClean="0"/>
              <a:t> </a:t>
            </a:r>
            <a:r>
              <a:rPr lang="ru-RU" sz="2400" dirty="0" err="1" smtClean="0"/>
              <a:t>Мысалы</a:t>
            </a:r>
            <a:r>
              <a:rPr lang="ru-RU" sz="2400" dirty="0" smtClean="0"/>
              <a:t>, </a:t>
            </a:r>
            <a:r>
              <a:rPr lang="ru-RU" sz="2400" dirty="0" err="1" smtClean="0"/>
              <a:t>жығылған адамның бір</a:t>
            </a:r>
            <a:r>
              <a:rPr lang="ru-RU" sz="2400" dirty="0" smtClean="0"/>
              <a:t> </a:t>
            </a:r>
            <a:r>
              <a:rPr lang="ru-RU" sz="2400" dirty="0" err="1" smtClean="0"/>
              <a:t>жері</a:t>
            </a:r>
            <a:r>
              <a:rPr lang="ru-RU" sz="2400" dirty="0" smtClean="0"/>
              <a:t> </a:t>
            </a:r>
            <a:r>
              <a:rPr lang="ru-RU" sz="2400" dirty="0" err="1" smtClean="0"/>
              <a:t>қатты ауырып</a:t>
            </a:r>
            <a:r>
              <a:rPr lang="ru-RU" sz="2400" dirty="0" smtClean="0"/>
              <a:t> </a:t>
            </a:r>
            <a:r>
              <a:rPr lang="ru-RU" sz="2400" dirty="0" err="1" smtClean="0"/>
              <a:t>қалса, сол</a:t>
            </a:r>
            <a:r>
              <a:rPr lang="ru-RU" sz="2400" dirty="0" smtClean="0"/>
              <a:t> </a:t>
            </a:r>
            <a:r>
              <a:rPr lang="ru-RU" sz="2400" dirty="0" err="1" smtClean="0"/>
              <a:t>жерде</a:t>
            </a:r>
            <a:r>
              <a:rPr lang="ru-RU" sz="2400" dirty="0" smtClean="0"/>
              <a:t> «кет, </a:t>
            </a:r>
            <a:r>
              <a:rPr lang="ru-RU" sz="2400" dirty="0" err="1" smtClean="0"/>
              <a:t>пәлекет, </a:t>
            </a:r>
            <a:r>
              <a:rPr lang="ru-RU" sz="2400" dirty="0" smtClean="0"/>
              <a:t>кет!», </a:t>
            </a:r>
            <a:r>
              <a:rPr lang="ru-RU" sz="2400" dirty="0" err="1" smtClean="0"/>
              <a:t>«Ұшық </a:t>
            </a:r>
            <a:r>
              <a:rPr lang="ru-RU" sz="2400" dirty="0" smtClean="0"/>
              <a:t>– </a:t>
            </a:r>
            <a:r>
              <a:rPr lang="ru-RU" sz="2400" dirty="0" err="1" smtClean="0"/>
              <a:t>ұшық» деп</a:t>
            </a:r>
            <a:r>
              <a:rPr lang="ru-RU" sz="2400" dirty="0" smtClean="0"/>
              <a:t> </a:t>
            </a:r>
            <a:r>
              <a:rPr lang="ru-RU" sz="2400" dirty="0" err="1" smtClean="0"/>
              <a:t>ұшықтайды.</a:t>
            </a:r>
            <a:r>
              <a:rPr lang="ru-RU" sz="2400" dirty="0" smtClean="0"/>
              <a:t> </a:t>
            </a:r>
            <a:r>
              <a:rPr lang="ru-RU" sz="2400" dirty="0" err="1" smtClean="0"/>
              <a:t>Немесе</a:t>
            </a:r>
            <a:r>
              <a:rPr lang="ru-RU" sz="2400" dirty="0" smtClean="0"/>
              <a:t> </a:t>
            </a:r>
            <a:r>
              <a:rPr lang="ru-RU" sz="2400" dirty="0" err="1" smtClean="0"/>
              <a:t>ауыруды</a:t>
            </a:r>
            <a:r>
              <a:rPr lang="ru-RU" sz="2400" dirty="0" smtClean="0"/>
              <a:t> </a:t>
            </a:r>
            <a:r>
              <a:rPr lang="ru-RU" sz="2400" dirty="0" err="1" smtClean="0"/>
              <a:t>күн батар</a:t>
            </a:r>
            <a:r>
              <a:rPr lang="ru-RU" sz="2400" dirty="0" smtClean="0"/>
              <a:t> </a:t>
            </a:r>
            <a:r>
              <a:rPr lang="ru-RU" sz="2400" dirty="0" err="1" smtClean="0"/>
              <a:t>алдында</a:t>
            </a:r>
            <a:r>
              <a:rPr lang="ru-RU" sz="2400" dirty="0" smtClean="0"/>
              <a:t> «</a:t>
            </a:r>
            <a:r>
              <a:rPr lang="ru-RU" sz="2400" dirty="0" err="1" smtClean="0"/>
              <a:t>жер</a:t>
            </a:r>
            <a:r>
              <a:rPr lang="ru-RU" sz="2400" dirty="0" smtClean="0"/>
              <a:t> </a:t>
            </a:r>
            <a:r>
              <a:rPr lang="ru-RU" sz="2400" dirty="0" err="1" smtClean="0"/>
              <a:t>ұшық» беріп</a:t>
            </a:r>
            <a:r>
              <a:rPr lang="ru-RU" sz="2400" dirty="0" smtClean="0"/>
              <a:t>, </a:t>
            </a:r>
            <a:r>
              <a:rPr lang="ru-RU" sz="2400" dirty="0" err="1" smtClean="0"/>
              <a:t>яғни жерге</a:t>
            </a:r>
            <a:r>
              <a:rPr lang="ru-RU" sz="2400" dirty="0" smtClean="0"/>
              <a:t> </a:t>
            </a:r>
            <a:r>
              <a:rPr lang="ru-RU" sz="2400" dirty="0" err="1" smtClean="0"/>
              <a:t>екі</a:t>
            </a:r>
            <a:r>
              <a:rPr lang="ru-RU" sz="2400" dirty="0" smtClean="0"/>
              <a:t> - </a:t>
            </a:r>
            <a:r>
              <a:rPr lang="ru-RU" sz="2400" dirty="0" err="1" smtClean="0"/>
              <a:t>үш рет</a:t>
            </a:r>
            <a:r>
              <a:rPr lang="ru-RU" sz="2400" dirty="0" smtClean="0"/>
              <a:t> </a:t>
            </a:r>
            <a:r>
              <a:rPr lang="ru-RU" sz="2400" dirty="0" err="1" smtClean="0"/>
              <a:t>жығып ұшықтап, үйге әкеліп жылы</a:t>
            </a:r>
            <a:r>
              <a:rPr lang="ru-RU" sz="2400" dirty="0" smtClean="0"/>
              <a:t> </a:t>
            </a:r>
            <a:r>
              <a:rPr lang="ru-RU" sz="2400" dirty="0" err="1" smtClean="0"/>
              <a:t>жауып</a:t>
            </a:r>
            <a:r>
              <a:rPr lang="ru-RU" sz="2400" dirty="0" smtClean="0"/>
              <a:t> </a:t>
            </a:r>
            <a:r>
              <a:rPr lang="ru-RU" sz="2400" dirty="0" err="1" smtClean="0"/>
              <a:t>тастайды</a:t>
            </a:r>
            <a:r>
              <a:rPr lang="ru-RU" sz="2400" dirty="0" smtClean="0"/>
              <a:t>. </a:t>
            </a:r>
            <a:r>
              <a:rPr lang="ru-RU" sz="2400" dirty="0" err="1" smtClean="0"/>
              <a:t>Көз тигенде</a:t>
            </a:r>
            <a:r>
              <a:rPr lang="ru-RU" sz="2400" dirty="0" smtClean="0"/>
              <a:t> </a:t>
            </a:r>
            <a:r>
              <a:rPr lang="ru-RU" sz="2400" dirty="0" err="1" smtClean="0"/>
              <a:t>«сұқ </a:t>
            </a:r>
            <a:r>
              <a:rPr lang="ru-RU" sz="2400" dirty="0" smtClean="0"/>
              <a:t>– </a:t>
            </a:r>
            <a:r>
              <a:rPr lang="ru-RU" sz="2400" dirty="0" err="1" smtClean="0"/>
              <a:t>сұқ» деп</a:t>
            </a:r>
            <a:r>
              <a:rPr lang="ru-RU" sz="2400" dirty="0" smtClean="0"/>
              <a:t>, </a:t>
            </a:r>
            <a:r>
              <a:rPr lang="ru-RU" sz="2400" dirty="0" err="1" smtClean="0"/>
              <a:t>тіл</a:t>
            </a:r>
            <a:r>
              <a:rPr lang="ru-RU" sz="2400" dirty="0" smtClean="0"/>
              <a:t> </a:t>
            </a:r>
            <a:r>
              <a:rPr lang="ru-RU" sz="2400" dirty="0" err="1" smtClean="0"/>
              <a:t>тигенде</a:t>
            </a:r>
            <a:r>
              <a:rPr lang="ru-RU" sz="2400" dirty="0" smtClean="0"/>
              <a:t> </a:t>
            </a:r>
            <a:r>
              <a:rPr lang="ru-RU" sz="2400" dirty="0" err="1" smtClean="0"/>
              <a:t>«тіфә </a:t>
            </a:r>
            <a:r>
              <a:rPr lang="ru-RU" sz="2400" dirty="0" smtClean="0"/>
              <a:t>- </a:t>
            </a:r>
            <a:r>
              <a:rPr lang="ru-RU" sz="2400" dirty="0" err="1" smtClean="0"/>
              <a:t>тіфә» деп</a:t>
            </a:r>
            <a:r>
              <a:rPr lang="ru-RU" sz="2400" dirty="0" smtClean="0"/>
              <a:t> </a:t>
            </a:r>
            <a:r>
              <a:rPr lang="ru-RU" sz="2400" dirty="0" err="1" smtClean="0"/>
              <a:t>ұшықтайды.</a:t>
            </a:r>
            <a:endParaRPr lang="ru-RU" sz="2400" dirty="0" smtClean="0"/>
          </a:p>
          <a:p>
            <a:pPr>
              <a:buNone/>
            </a:pPr>
            <a:endParaRPr lang="ru-RU" sz="2400" dirty="0"/>
          </a:p>
        </p:txBody>
      </p:sp>
      <p:pic>
        <p:nvPicPr>
          <p:cNvPr id="27650" name="Picture 2" descr="http://cs11271.userapi.com/u60176760/-14/x_99ec15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3786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0"/>
            <a:ext cx="9036496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err="1" smtClean="0"/>
              <a:t>Тұл </a:t>
            </a:r>
            <a:r>
              <a:rPr lang="ru-RU" sz="2800" dirty="0" err="1"/>
              <a:t>аудару</a:t>
            </a:r>
            <a:r>
              <a:rPr lang="ru-RU" sz="2800" dirty="0"/>
              <a:t> 	 </a:t>
            </a:r>
          </a:p>
          <a:p>
            <a:pPr marL="0" indent="0">
              <a:buNone/>
            </a:pPr>
            <a:r>
              <a:rPr lang="ru-RU" sz="2800" dirty="0" err="1" smtClean="0"/>
              <a:t>Қайтыс</a:t>
            </a:r>
            <a:r>
              <a:rPr lang="ru-RU" sz="2800" dirty="0" smtClean="0"/>
              <a:t> </a:t>
            </a:r>
            <a:r>
              <a:rPr lang="ru-RU" sz="2800" dirty="0" err="1"/>
              <a:t>болған</a:t>
            </a:r>
            <a:r>
              <a:rPr lang="ru-RU" sz="2800" dirty="0"/>
              <a:t> </a:t>
            </a:r>
            <a:r>
              <a:rPr lang="ru-RU" sz="2800" dirty="0" err="1"/>
              <a:t>адамның</a:t>
            </a:r>
            <a:r>
              <a:rPr lang="ru-RU" sz="2800" dirty="0"/>
              <a:t> </a:t>
            </a:r>
            <a:r>
              <a:rPr lang="ru-RU" sz="2800" dirty="0" err="1"/>
              <a:t>жылы</a:t>
            </a:r>
            <a:r>
              <a:rPr lang="ru-RU" sz="2800" dirty="0"/>
              <a:t> </a:t>
            </a:r>
            <a:r>
              <a:rPr lang="ru-RU" sz="2800" dirty="0" err="1"/>
              <a:t>өтіп</a:t>
            </a:r>
            <a:r>
              <a:rPr lang="ru-RU" sz="2800" dirty="0"/>
              <a:t>, асы </a:t>
            </a:r>
            <a:r>
              <a:rPr lang="ru-RU" sz="2800" dirty="0" err="1"/>
              <a:t>берілгенсоң</a:t>
            </a:r>
            <a:r>
              <a:rPr lang="ru-RU" sz="2800" dirty="0"/>
              <a:t>, </a:t>
            </a:r>
            <a:r>
              <a:rPr lang="ru-RU" sz="2800" dirty="0" err="1"/>
              <a:t>оның</a:t>
            </a:r>
            <a:r>
              <a:rPr lang="ru-RU" sz="2800" dirty="0"/>
              <a:t> </a:t>
            </a:r>
            <a:r>
              <a:rPr lang="ru-RU" sz="2800" dirty="0" err="1"/>
              <a:t>жыл</a:t>
            </a:r>
            <a:r>
              <a:rPr lang="ru-RU" sz="2800" dirty="0"/>
              <a:t> </a:t>
            </a:r>
            <a:r>
              <a:rPr lang="ru-RU" sz="2800" dirty="0" err="1"/>
              <a:t>бойы</a:t>
            </a:r>
            <a:r>
              <a:rPr lang="ru-RU" sz="2800" dirty="0"/>
              <a:t> </a:t>
            </a:r>
            <a:r>
              <a:rPr lang="ru-RU" sz="2800" dirty="0" err="1"/>
              <a:t>қара</a:t>
            </a:r>
            <a:r>
              <a:rPr lang="ru-RU" sz="2800" dirty="0"/>
              <a:t> </a:t>
            </a:r>
            <a:r>
              <a:rPr lang="ru-RU" sz="2800" dirty="0" err="1"/>
              <a:t>жамылып</a:t>
            </a:r>
            <a:r>
              <a:rPr lang="ru-RU" sz="2800" dirty="0"/>
              <a:t> </a:t>
            </a:r>
            <a:r>
              <a:rPr lang="ru-RU" sz="2800" dirty="0" err="1"/>
              <a:t>қайғырған</a:t>
            </a:r>
            <a:r>
              <a:rPr lang="ru-RU" sz="2800" dirty="0"/>
              <a:t> </a:t>
            </a:r>
            <a:r>
              <a:rPr lang="ru-RU" sz="2800" dirty="0" err="1"/>
              <a:t>отбасы</a:t>
            </a:r>
            <a:r>
              <a:rPr lang="ru-RU" sz="2800" dirty="0"/>
              <a:t> </a:t>
            </a:r>
            <a:r>
              <a:rPr lang="ru-RU" sz="2800" dirty="0" err="1"/>
              <a:t>әдеттегі</a:t>
            </a:r>
            <a:r>
              <a:rPr lang="ru-RU" sz="2800" dirty="0"/>
              <a:t> </a:t>
            </a:r>
            <a:r>
              <a:rPr lang="ru-RU" sz="2800" dirty="0" err="1"/>
              <a:t>өмір</a:t>
            </a:r>
            <a:r>
              <a:rPr lang="ru-RU" sz="2800" dirty="0"/>
              <a:t> </a:t>
            </a:r>
            <a:r>
              <a:rPr lang="ru-RU" sz="2800" dirty="0" err="1"/>
              <a:t>тіршілігіне</a:t>
            </a:r>
            <a:r>
              <a:rPr lang="ru-RU" sz="2800" dirty="0"/>
              <a:t> </a:t>
            </a:r>
            <a:r>
              <a:rPr lang="ru-RU" sz="2800" dirty="0" err="1"/>
              <a:t>араласуға</a:t>
            </a:r>
            <a:r>
              <a:rPr lang="ru-RU" sz="2800" dirty="0"/>
              <a:t> </a:t>
            </a:r>
            <a:r>
              <a:rPr lang="ru-RU" sz="2800" dirty="0" err="1"/>
              <a:t>тиіс</a:t>
            </a:r>
            <a:r>
              <a:rPr lang="ru-RU" sz="2800" dirty="0"/>
              <a:t>. </a:t>
            </a:r>
            <a:r>
              <a:rPr lang="ru-RU" sz="2800" dirty="0" err="1"/>
              <a:t>Бұл «тұл аудару</a:t>
            </a:r>
            <a:r>
              <a:rPr lang="ru-RU" sz="2800" dirty="0"/>
              <a:t>» </a:t>
            </a:r>
            <a:r>
              <a:rPr lang="ru-RU" sz="2800" dirty="0" err="1" smtClean="0"/>
              <a:t>рәсімі </a:t>
            </a:r>
            <a:r>
              <a:rPr lang="ru-RU" sz="2800" dirty="0" err="1"/>
              <a:t>арқылы жасалады</a:t>
            </a:r>
            <a:r>
              <a:rPr lang="ru-RU" sz="2800" dirty="0"/>
              <a:t>. </a:t>
            </a:r>
            <a:r>
              <a:rPr lang="ru-RU" sz="2800" dirty="0" err="1"/>
              <a:t>Қара</a:t>
            </a:r>
            <a:r>
              <a:rPr lang="ru-RU" sz="2800" dirty="0"/>
              <a:t> </a:t>
            </a:r>
            <a:r>
              <a:rPr lang="ru-RU" sz="2800" dirty="0" err="1"/>
              <a:t>жамылған</a:t>
            </a:r>
            <a:r>
              <a:rPr lang="ru-RU" sz="2800" dirty="0"/>
              <a:t> </a:t>
            </a:r>
            <a:r>
              <a:rPr lang="ru-RU" sz="2800" dirty="0" err="1"/>
              <a:t>соң</a:t>
            </a:r>
            <a:r>
              <a:rPr lang="ru-RU" sz="2800" dirty="0"/>
              <a:t>, </a:t>
            </a:r>
            <a:r>
              <a:rPr lang="ru-RU" sz="2800" dirty="0" err="1"/>
              <a:t>марқұмның</a:t>
            </a:r>
            <a:r>
              <a:rPr lang="ru-RU" sz="2800" dirty="0"/>
              <a:t> </a:t>
            </a:r>
            <a:r>
              <a:rPr lang="ru-RU" sz="2800" dirty="0" err="1"/>
              <a:t>киімдері</a:t>
            </a:r>
            <a:r>
              <a:rPr lang="ru-RU" sz="2800" dirty="0"/>
              <a:t> </a:t>
            </a:r>
            <a:r>
              <a:rPr lang="ru-RU" sz="2800" dirty="0" err="1"/>
              <a:t>оңына</a:t>
            </a:r>
            <a:r>
              <a:rPr lang="ru-RU" sz="2800" dirty="0"/>
              <a:t> </a:t>
            </a:r>
            <a:r>
              <a:rPr lang="ru-RU" sz="2800" dirty="0" err="1"/>
              <a:t>қаратылады</a:t>
            </a:r>
            <a:r>
              <a:rPr lang="ru-RU" sz="2800" dirty="0"/>
              <a:t>. Ер – </a:t>
            </a:r>
            <a:r>
              <a:rPr lang="ru-RU" sz="2800" dirty="0" err="1"/>
              <a:t>тұрманы</a:t>
            </a:r>
            <a:r>
              <a:rPr lang="ru-RU" sz="2800" dirty="0"/>
              <a:t> </a:t>
            </a:r>
            <a:r>
              <a:rPr lang="ru-RU" sz="2800" dirty="0" err="1"/>
              <a:t>ең</a:t>
            </a:r>
            <a:r>
              <a:rPr lang="ru-RU" sz="2800" dirty="0"/>
              <a:t> </a:t>
            </a:r>
            <a:r>
              <a:rPr lang="ru-RU" sz="2800" dirty="0" err="1"/>
              <a:t>жақын</a:t>
            </a:r>
            <a:r>
              <a:rPr lang="ru-RU" sz="2800" dirty="0"/>
              <a:t> </a:t>
            </a:r>
            <a:r>
              <a:rPr lang="ru-RU" sz="2800" dirty="0" err="1"/>
              <a:t>досына</a:t>
            </a:r>
            <a:r>
              <a:rPr lang="ru-RU" sz="2800" dirty="0"/>
              <a:t> не </a:t>
            </a:r>
            <a:r>
              <a:rPr lang="ru-RU" sz="2800" dirty="0" err="1"/>
              <a:t>болмаса</a:t>
            </a:r>
            <a:r>
              <a:rPr lang="ru-RU" sz="2800" dirty="0"/>
              <a:t> </a:t>
            </a:r>
            <a:r>
              <a:rPr lang="ru-RU" sz="2800" dirty="0" err="1"/>
              <a:t>мұраға</a:t>
            </a:r>
            <a:r>
              <a:rPr lang="ru-RU" sz="2800" dirty="0"/>
              <a:t> </a:t>
            </a:r>
            <a:r>
              <a:rPr lang="ru-RU" sz="2800" dirty="0" err="1"/>
              <a:t>беріледі</a:t>
            </a:r>
            <a:r>
              <a:rPr lang="ru-RU" sz="2800" dirty="0"/>
              <a:t>. </a:t>
            </a:r>
            <a:r>
              <a:rPr lang="ru-RU" sz="2800" dirty="0" err="1"/>
              <a:t>Әйелі</a:t>
            </a:r>
            <a:r>
              <a:rPr lang="ru-RU" sz="2800" dirty="0"/>
              <a:t>, </a:t>
            </a:r>
            <a:r>
              <a:rPr lang="ru-RU" sz="2800" dirty="0" err="1"/>
              <a:t>қыздары</a:t>
            </a:r>
            <a:r>
              <a:rPr lang="ru-RU" sz="2800" dirty="0"/>
              <a:t> </a:t>
            </a:r>
            <a:r>
              <a:rPr lang="ru-RU" sz="2800" dirty="0" err="1"/>
              <a:t>бүркейін</a:t>
            </a:r>
            <a:r>
              <a:rPr lang="ru-RU" sz="2800" dirty="0"/>
              <a:t> </a:t>
            </a:r>
            <a:r>
              <a:rPr lang="ru-RU" sz="2800" dirty="0" err="1"/>
              <a:t>алып</a:t>
            </a:r>
            <a:r>
              <a:rPr lang="ru-RU" sz="2800" dirty="0"/>
              <a:t>, </a:t>
            </a:r>
            <a:r>
              <a:rPr lang="ru-RU" sz="2800" dirty="0" err="1"/>
              <a:t>жақсы</a:t>
            </a:r>
            <a:r>
              <a:rPr lang="ru-RU" sz="2800" dirty="0"/>
              <a:t> </a:t>
            </a:r>
            <a:r>
              <a:rPr lang="ru-RU" sz="2800" dirty="0" err="1"/>
              <a:t>киімдерін</a:t>
            </a:r>
            <a:r>
              <a:rPr lang="ru-RU" sz="2800" dirty="0"/>
              <a:t> </a:t>
            </a:r>
            <a:r>
              <a:rPr lang="ru-RU" sz="2800" dirty="0" err="1"/>
              <a:t>киюге</a:t>
            </a:r>
            <a:r>
              <a:rPr lang="ru-RU" sz="2800" dirty="0"/>
              <a:t> </a:t>
            </a:r>
            <a:r>
              <a:rPr lang="ru-RU" sz="2800" dirty="0" err="1"/>
              <a:t>рұқсат</a:t>
            </a:r>
            <a:r>
              <a:rPr lang="ru-RU" sz="2800" dirty="0"/>
              <a:t> </a:t>
            </a:r>
            <a:r>
              <a:rPr lang="ru-RU" sz="2800" dirty="0" err="1"/>
              <a:t>етіледі</a:t>
            </a:r>
            <a:r>
              <a:rPr lang="ru-RU" sz="2800" dirty="0"/>
              <a:t>. «</a:t>
            </a:r>
            <a:r>
              <a:rPr lang="ru-RU" sz="2800" dirty="0" err="1"/>
              <a:t>Тұл</a:t>
            </a:r>
            <a:r>
              <a:rPr lang="ru-RU" sz="2800" dirty="0"/>
              <a:t> </a:t>
            </a:r>
            <a:r>
              <a:rPr lang="ru-RU" sz="2800" dirty="0" err="1"/>
              <a:t>аудару</a:t>
            </a:r>
            <a:r>
              <a:rPr lang="ru-RU" sz="2800" dirty="0"/>
              <a:t>» </a:t>
            </a:r>
            <a:r>
              <a:rPr lang="ru-RU" sz="2800" dirty="0" err="1"/>
              <a:t>салтына</a:t>
            </a:r>
            <a:r>
              <a:rPr lang="ru-RU" sz="2800" dirty="0"/>
              <a:t> </a:t>
            </a:r>
            <a:r>
              <a:rPr lang="ru-RU" sz="2800" dirty="0" err="1"/>
              <a:t>марқұмның</a:t>
            </a:r>
            <a:r>
              <a:rPr lang="ru-RU" sz="2800" dirty="0"/>
              <a:t> </a:t>
            </a:r>
            <a:r>
              <a:rPr lang="ru-RU" sz="2800" dirty="0" err="1"/>
              <a:t>ет</a:t>
            </a:r>
            <a:r>
              <a:rPr lang="ru-RU" sz="2800" dirty="0"/>
              <a:t> </a:t>
            </a:r>
            <a:r>
              <a:rPr lang="ru-RU" sz="2800" dirty="0" err="1"/>
              <a:t>жақындары</a:t>
            </a:r>
            <a:r>
              <a:rPr lang="ru-RU" sz="2800" dirty="0"/>
              <a:t>, </a:t>
            </a:r>
            <a:r>
              <a:rPr lang="ru-RU" sz="2800" dirty="0" err="1"/>
              <a:t>балалары</a:t>
            </a:r>
            <a:r>
              <a:rPr lang="ru-RU" sz="2800" dirty="0"/>
              <a:t>, </a:t>
            </a:r>
            <a:r>
              <a:rPr lang="ru-RU" sz="2800" dirty="0" err="1"/>
              <a:t>сыйлас</a:t>
            </a:r>
            <a:r>
              <a:rPr lang="ru-RU" sz="2800" dirty="0"/>
              <a:t> – </a:t>
            </a:r>
            <a:r>
              <a:rPr lang="ru-RU" sz="2800" dirty="0" err="1"/>
              <a:t>бастас</a:t>
            </a:r>
            <a:r>
              <a:rPr lang="ru-RU" sz="2800" dirty="0"/>
              <a:t> </a:t>
            </a:r>
            <a:r>
              <a:rPr lang="ru-RU" sz="2800" dirty="0" err="1"/>
              <a:t>адамдары</a:t>
            </a:r>
            <a:r>
              <a:rPr lang="ru-RU" sz="2800" dirty="0"/>
              <a:t> </a:t>
            </a:r>
            <a:r>
              <a:rPr lang="ru-RU" sz="2800" dirty="0" err="1"/>
              <a:t>қатысып</a:t>
            </a:r>
            <a:r>
              <a:rPr lang="ru-RU" sz="2800" dirty="0"/>
              <a:t>, </a:t>
            </a:r>
            <a:r>
              <a:rPr lang="ru-RU" sz="2800" dirty="0" err="1"/>
              <a:t>дұға</a:t>
            </a:r>
            <a:r>
              <a:rPr lang="ru-RU" sz="2800" dirty="0"/>
              <a:t> </a:t>
            </a:r>
            <a:r>
              <a:rPr lang="ru-RU" sz="2800" dirty="0" err="1"/>
              <a:t>оқылады</a:t>
            </a:r>
            <a:r>
              <a:rPr lang="ru-RU" sz="2800" dirty="0"/>
              <a:t>, бата </a:t>
            </a:r>
            <a:r>
              <a:rPr lang="ru-RU" sz="2800" dirty="0" err="1"/>
              <a:t>жасалады</a:t>
            </a:r>
            <a:r>
              <a:rPr lang="ru-RU" sz="2800" dirty="0"/>
              <a:t>. </a:t>
            </a:r>
            <a:r>
              <a:rPr lang="ru-RU" sz="2800" dirty="0" err="1"/>
              <a:t>Ақсақалдар</a:t>
            </a:r>
            <a:r>
              <a:rPr lang="ru-RU" sz="2800" dirty="0"/>
              <a:t> </a:t>
            </a:r>
            <a:r>
              <a:rPr lang="ru-RU" sz="2800" dirty="0" err="1"/>
              <a:t>үй</a:t>
            </a:r>
            <a:r>
              <a:rPr lang="ru-RU" sz="2800" dirty="0"/>
              <a:t> -  </a:t>
            </a:r>
            <a:r>
              <a:rPr lang="ru-RU" sz="2800" dirty="0" err="1"/>
              <a:t>ішіндегі</a:t>
            </a:r>
            <a:r>
              <a:rPr lang="ru-RU" sz="2800" dirty="0"/>
              <a:t> </a:t>
            </a:r>
            <a:r>
              <a:rPr lang="ru-RU" sz="2800" dirty="0" err="1"/>
              <a:t>адамдарға</a:t>
            </a:r>
            <a:r>
              <a:rPr lang="ru-RU" sz="2800" dirty="0"/>
              <a:t>, </a:t>
            </a:r>
            <a:r>
              <a:rPr lang="ru-RU" sz="2800" dirty="0" err="1"/>
              <a:t>әйеліне</a:t>
            </a:r>
            <a:r>
              <a:rPr lang="ru-RU" sz="2800" dirty="0"/>
              <a:t>, </a:t>
            </a:r>
            <a:r>
              <a:rPr lang="ru-RU" sz="2800" dirty="0" err="1"/>
              <a:t>балаларына</a:t>
            </a:r>
            <a:r>
              <a:rPr lang="ru-RU" sz="2800" dirty="0"/>
              <a:t> </a:t>
            </a:r>
            <a:r>
              <a:rPr lang="ru-RU" sz="2800" dirty="0" err="1"/>
              <a:t>ақыл</a:t>
            </a:r>
            <a:r>
              <a:rPr lang="ru-RU" sz="2800" dirty="0"/>
              <a:t> </a:t>
            </a:r>
            <a:r>
              <a:rPr lang="ru-RU" sz="2800" dirty="0" err="1"/>
              <a:t>айтып</a:t>
            </a:r>
            <a:r>
              <a:rPr lang="ru-RU" sz="2800" dirty="0"/>
              <a:t>, </a:t>
            </a:r>
            <a:r>
              <a:rPr lang="ru-RU" sz="2800" dirty="0" err="1"/>
              <a:t>жақсы</a:t>
            </a:r>
            <a:r>
              <a:rPr lang="ru-RU" sz="2800" dirty="0"/>
              <a:t> </a:t>
            </a:r>
            <a:r>
              <a:rPr lang="ru-RU" sz="2800" dirty="0" err="1"/>
              <a:t>тілек</a:t>
            </a:r>
            <a:r>
              <a:rPr lang="ru-RU" sz="2800" dirty="0"/>
              <a:t> </a:t>
            </a:r>
            <a:r>
              <a:rPr lang="ru-RU" sz="2800" dirty="0" err="1"/>
              <a:t>білдіреді</a:t>
            </a:r>
            <a:r>
              <a:rPr lang="ru-RU" sz="2800" dirty="0"/>
              <a:t>. </a:t>
            </a:r>
            <a:r>
              <a:rPr lang="ru-RU" sz="2800" dirty="0" err="1"/>
              <a:t>Сол</a:t>
            </a:r>
            <a:r>
              <a:rPr lang="ru-RU" sz="2800" dirty="0"/>
              <a:t> </a:t>
            </a:r>
            <a:r>
              <a:rPr lang="ru-RU" sz="2800" dirty="0" err="1"/>
              <a:t>күннен бастап</a:t>
            </a:r>
            <a:r>
              <a:rPr lang="ru-RU" sz="2800" dirty="0"/>
              <a:t>, </a:t>
            </a:r>
            <a:r>
              <a:rPr lang="ru-RU" sz="2800" dirty="0" err="1"/>
              <a:t>отбасы</a:t>
            </a:r>
            <a:r>
              <a:rPr lang="ru-RU" sz="2800" dirty="0"/>
              <a:t> </a:t>
            </a:r>
            <a:r>
              <a:rPr lang="ru-RU" sz="2800" dirty="0" err="1"/>
              <a:t>адамдары</a:t>
            </a:r>
            <a:r>
              <a:rPr lang="ru-RU" sz="2800" dirty="0"/>
              <a:t> </a:t>
            </a:r>
            <a:r>
              <a:rPr lang="ru-RU" sz="2800" dirty="0" err="1"/>
              <a:t>«өлгненнің соңынан өлмек жоқ» деп</a:t>
            </a:r>
            <a:r>
              <a:rPr lang="ru-RU" sz="2800" dirty="0"/>
              <a:t> </a:t>
            </a:r>
            <a:r>
              <a:rPr lang="ru-RU" sz="2800" dirty="0" err="1"/>
              <a:t>қызықты өмір тіршілігіне</a:t>
            </a:r>
            <a:r>
              <a:rPr lang="ru-RU" sz="2800" dirty="0"/>
              <a:t> </a:t>
            </a:r>
            <a:r>
              <a:rPr lang="ru-RU" sz="2800" dirty="0" err="1"/>
              <a:t>кірісіп</a:t>
            </a:r>
            <a:r>
              <a:rPr lang="ru-RU" sz="2800" dirty="0"/>
              <a:t> </a:t>
            </a:r>
            <a:r>
              <a:rPr lang="ru-RU" sz="2800" dirty="0" err="1"/>
              <a:t>кетеді</a:t>
            </a:r>
            <a:r>
              <a:rPr lang="ru-RU" sz="2800" dirty="0" smtClean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009766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err="1" smtClean="0"/>
              <a:t>Аластау</a:t>
            </a:r>
            <a:r>
              <a:rPr lang="ru-RU" sz="2000" dirty="0" smtClean="0"/>
              <a:t>. </a:t>
            </a:r>
            <a:r>
              <a:rPr lang="ru-RU" sz="2000" dirty="0" err="1"/>
              <a:t>Жас</a:t>
            </a:r>
            <a:r>
              <a:rPr lang="ru-RU" sz="2000" dirty="0"/>
              <a:t> </a:t>
            </a:r>
            <a:r>
              <a:rPr lang="ru-RU" sz="2000" dirty="0" err="1"/>
              <a:t>отау</a:t>
            </a:r>
            <a:r>
              <a:rPr lang="ru-RU" sz="2000" dirty="0"/>
              <a:t> </a:t>
            </a:r>
            <a:r>
              <a:rPr lang="ru-RU" sz="2000" dirty="0" err="1"/>
              <a:t>босағасын</a:t>
            </a:r>
            <a:r>
              <a:rPr lang="ru-RU" sz="2000" dirty="0"/>
              <a:t>, </a:t>
            </a:r>
            <a:r>
              <a:rPr lang="ru-RU" sz="2000" dirty="0" err="1"/>
              <a:t>бесікті</a:t>
            </a:r>
            <a:r>
              <a:rPr lang="ru-RU" sz="2000" dirty="0"/>
              <a:t>, </a:t>
            </a:r>
            <a:r>
              <a:rPr lang="ru-RU" sz="2000" dirty="0" err="1"/>
              <a:t>жаңа</a:t>
            </a:r>
            <a:r>
              <a:rPr lang="ru-RU" sz="2000" dirty="0"/>
              <a:t> </a:t>
            </a:r>
            <a:r>
              <a:rPr lang="ru-RU" sz="2000" dirty="0" err="1"/>
              <a:t>қосылғандардың</a:t>
            </a:r>
            <a:r>
              <a:rPr lang="ru-RU" sz="2000" dirty="0"/>
              <a:t> </a:t>
            </a:r>
            <a:r>
              <a:rPr lang="ru-RU" sz="2000" dirty="0" err="1"/>
              <a:t>төсек</a:t>
            </a:r>
            <a:r>
              <a:rPr lang="ru-RU" sz="2000" dirty="0"/>
              <a:t> </a:t>
            </a:r>
            <a:r>
              <a:rPr lang="ru-RU" sz="2000" dirty="0" err="1"/>
              <a:t>орнын</a:t>
            </a:r>
            <a:r>
              <a:rPr lang="ru-RU" sz="2000" dirty="0"/>
              <a:t>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жаңадан қолданылатын дүние, бұйымдарды отпен</a:t>
            </a:r>
            <a:r>
              <a:rPr lang="ru-RU" sz="2000" dirty="0"/>
              <a:t> </a:t>
            </a:r>
            <a:r>
              <a:rPr lang="ru-RU" sz="2000" dirty="0" err="1"/>
              <a:t>аластайтын</a:t>
            </a:r>
            <a:r>
              <a:rPr lang="ru-RU" sz="2000" dirty="0"/>
              <a:t> </a:t>
            </a:r>
            <a:r>
              <a:rPr lang="ru-RU" sz="2000" dirty="0" err="1" smtClean="0"/>
              <a:t>р</a:t>
            </a:r>
            <a:r>
              <a:rPr lang="kk-KZ" sz="2000" dirty="0" smtClean="0"/>
              <a:t>әсім</a:t>
            </a:r>
            <a:r>
              <a:rPr lang="ru-RU" sz="2000" dirty="0" smtClean="0"/>
              <a:t> </a:t>
            </a:r>
            <a:r>
              <a:rPr lang="ru-RU" sz="2000" dirty="0"/>
              <a:t>бар. </a:t>
            </a:r>
            <a:r>
              <a:rPr lang="ru-RU" sz="2000" dirty="0" err="1"/>
              <a:t>Бұл</a:t>
            </a:r>
            <a:r>
              <a:rPr lang="ru-RU" sz="2000" dirty="0"/>
              <a:t> </a:t>
            </a:r>
            <a:r>
              <a:rPr lang="ru-RU" sz="2000" dirty="0" err="1"/>
              <a:t>аталған</a:t>
            </a:r>
            <a:r>
              <a:rPr lang="ru-RU" sz="2000" dirty="0"/>
              <a:t> </a:t>
            </a:r>
            <a:r>
              <a:rPr lang="ru-RU" sz="2000" dirty="0" err="1"/>
              <a:t>орындардағы</a:t>
            </a:r>
            <a:r>
              <a:rPr lang="ru-RU" sz="2000" dirty="0"/>
              <a:t> </a:t>
            </a:r>
            <a:r>
              <a:rPr lang="ru-RU" sz="2000" dirty="0" err="1"/>
              <a:t>пәле</a:t>
            </a:r>
            <a:r>
              <a:rPr lang="ru-RU" sz="2000" dirty="0"/>
              <a:t>-жала, ауру-</a:t>
            </a:r>
            <a:r>
              <a:rPr lang="ru-RU" sz="2000" dirty="0" err="1"/>
              <a:t>сырқау</a:t>
            </a:r>
            <a:r>
              <a:rPr lang="ru-RU" sz="2000" dirty="0"/>
              <a:t>, </a:t>
            </a:r>
            <a:r>
              <a:rPr lang="ru-RU" sz="2000" dirty="0" err="1"/>
              <a:t>жын</a:t>
            </a:r>
            <a:r>
              <a:rPr lang="ru-RU" sz="2000" dirty="0"/>
              <a:t>-шайтан, </a:t>
            </a:r>
            <a:r>
              <a:rPr lang="ru-RU" sz="2000" dirty="0" err="1"/>
              <a:t>тіл-көз</a:t>
            </a:r>
            <a:r>
              <a:rPr lang="ru-RU" sz="2000" dirty="0"/>
              <a:t> </a:t>
            </a:r>
            <a:r>
              <a:rPr lang="ru-RU" sz="2000" dirty="0" err="1"/>
              <a:t>болса</a:t>
            </a:r>
            <a:r>
              <a:rPr lang="ru-RU" sz="2000" dirty="0"/>
              <a:t> </a:t>
            </a:r>
            <a:r>
              <a:rPr lang="ru-RU" sz="2000" dirty="0" err="1"/>
              <a:t>кетсін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наным-сенімнен</a:t>
            </a:r>
            <a:r>
              <a:rPr lang="ru-RU" sz="2000" dirty="0"/>
              <a:t> </a:t>
            </a:r>
            <a:r>
              <a:rPr lang="ru-RU" sz="2000" dirty="0" err="1"/>
              <a:t>жасалады</a:t>
            </a:r>
            <a:r>
              <a:rPr lang="ru-RU" sz="2000" dirty="0"/>
              <a:t>. </a:t>
            </a:r>
            <a:r>
              <a:rPr lang="ru-RU" sz="2000" dirty="0" err="1"/>
              <a:t>Аластау</a:t>
            </a:r>
            <a:r>
              <a:rPr lang="ru-RU" sz="2000" dirty="0"/>
              <a:t> </a:t>
            </a:r>
            <a:r>
              <a:rPr lang="ru-RU" sz="2000" dirty="0" err="1"/>
              <a:t>ғұрпы</a:t>
            </a:r>
            <a:r>
              <a:rPr lang="ru-RU" sz="2000" dirty="0"/>
              <a:t> от </a:t>
            </a:r>
            <a:r>
              <a:rPr lang="ru-RU" sz="2000" dirty="0" err="1"/>
              <a:t>тұтатып</a:t>
            </a:r>
            <a:r>
              <a:rPr lang="ru-RU" sz="2000" dirty="0"/>
              <a:t> </a:t>
            </a:r>
            <a:r>
              <a:rPr lang="ru-RU" sz="2000" dirty="0" err="1"/>
              <a:t>онымен</a:t>
            </a:r>
            <a:r>
              <a:rPr lang="ru-RU" sz="2000" dirty="0"/>
              <a:t> </a:t>
            </a:r>
            <a:r>
              <a:rPr lang="ru-RU" sz="2000" dirty="0" err="1"/>
              <a:t>бесікті</a:t>
            </a:r>
            <a:r>
              <a:rPr lang="ru-RU" sz="2000" dirty="0"/>
              <a:t>, </a:t>
            </a:r>
            <a:r>
              <a:rPr lang="ru-RU" sz="2000" dirty="0" err="1"/>
              <a:t>босағаны</a:t>
            </a:r>
            <a:r>
              <a:rPr lang="ru-RU" sz="2000" dirty="0"/>
              <a:t>, </a:t>
            </a:r>
            <a:r>
              <a:rPr lang="ru-RU" sz="2000" dirty="0" err="1"/>
              <a:t>тағы</a:t>
            </a:r>
            <a:r>
              <a:rPr lang="ru-RU" sz="2000" dirty="0"/>
              <a:t> </a:t>
            </a:r>
            <a:r>
              <a:rPr lang="ru-RU" sz="2000" dirty="0" err="1"/>
              <a:t>басқа</a:t>
            </a:r>
            <a:r>
              <a:rPr lang="ru-RU" sz="2000" dirty="0"/>
              <a:t> </a:t>
            </a:r>
            <a:r>
              <a:rPr lang="ru-RU" sz="2000" dirty="0" err="1"/>
              <a:t>жерлерді</a:t>
            </a:r>
            <a:r>
              <a:rPr lang="ru-RU" sz="2000" dirty="0"/>
              <a:t> </a:t>
            </a:r>
            <a:r>
              <a:rPr lang="ru-RU" sz="2000" dirty="0" err="1"/>
              <a:t>аралата</a:t>
            </a:r>
            <a:r>
              <a:rPr lang="ru-RU" sz="2000" dirty="0"/>
              <a:t> </a:t>
            </a:r>
            <a:r>
              <a:rPr lang="ru-RU" sz="2000" dirty="0" err="1"/>
              <a:t>дұғалап</a:t>
            </a:r>
            <a:r>
              <a:rPr lang="ru-RU" sz="2000" dirty="0"/>
              <a:t>, «</a:t>
            </a:r>
            <a:r>
              <a:rPr lang="ru-RU" sz="2000" dirty="0" err="1"/>
              <a:t>алас</a:t>
            </a:r>
            <a:r>
              <a:rPr lang="ru-RU" sz="2000" dirty="0"/>
              <a:t>, </a:t>
            </a:r>
            <a:r>
              <a:rPr lang="ru-RU" sz="2000" dirty="0" err="1"/>
              <a:t>алас</a:t>
            </a:r>
            <a:r>
              <a:rPr lang="ru-RU" sz="2000" dirty="0"/>
              <a:t>, ауру-</a:t>
            </a:r>
            <a:r>
              <a:rPr lang="ru-RU" sz="2000" dirty="0" err="1"/>
              <a:t>сырқаудан</a:t>
            </a:r>
            <a:r>
              <a:rPr lang="ru-RU" sz="2000" dirty="0"/>
              <a:t> </a:t>
            </a:r>
            <a:r>
              <a:rPr lang="ru-RU" sz="2000" dirty="0" err="1"/>
              <a:t>алас</a:t>
            </a:r>
            <a:r>
              <a:rPr lang="ru-RU" sz="2000" dirty="0"/>
              <a:t>», «</a:t>
            </a:r>
            <a:r>
              <a:rPr lang="ru-RU" sz="2000" dirty="0" err="1"/>
              <a:t>тіл</a:t>
            </a:r>
            <a:r>
              <a:rPr lang="ru-RU" sz="2000" dirty="0"/>
              <a:t> мен </a:t>
            </a:r>
            <a:r>
              <a:rPr lang="ru-RU" sz="2000" dirty="0" err="1"/>
              <a:t>көзден</a:t>
            </a:r>
            <a:r>
              <a:rPr lang="ru-RU" sz="2000" dirty="0"/>
              <a:t> </a:t>
            </a:r>
            <a:r>
              <a:rPr lang="ru-RU" sz="2000" dirty="0" err="1"/>
              <a:t>алас</a:t>
            </a:r>
            <a:r>
              <a:rPr lang="ru-RU" sz="2000" dirty="0"/>
              <a:t>»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тілек</a:t>
            </a:r>
            <a:r>
              <a:rPr lang="ru-RU" sz="2000" dirty="0"/>
              <a:t> </a:t>
            </a:r>
            <a:r>
              <a:rPr lang="ru-RU" sz="2000" dirty="0" err="1"/>
              <a:t>сөздермен</a:t>
            </a:r>
            <a:r>
              <a:rPr lang="ru-RU" sz="2000" dirty="0"/>
              <a:t> </a:t>
            </a:r>
            <a:r>
              <a:rPr lang="ru-RU" sz="2000" dirty="0" err="1"/>
              <a:t>жасалады</a:t>
            </a:r>
            <a:r>
              <a:rPr lang="ru-RU" sz="2000" dirty="0"/>
              <a:t>. </a:t>
            </a:r>
            <a:r>
              <a:rPr lang="ru-RU" sz="2000" dirty="0" err="1"/>
              <a:t>Мұны</a:t>
            </a:r>
            <a:r>
              <a:rPr lang="ru-RU" sz="2000" dirty="0"/>
              <a:t> </a:t>
            </a:r>
            <a:r>
              <a:rPr lang="ru-RU" sz="2000" dirty="0" err="1"/>
              <a:t>жол-жөн</a:t>
            </a:r>
            <a:r>
              <a:rPr lang="ru-RU" sz="2000" dirty="0"/>
              <a:t> </a:t>
            </a:r>
            <a:r>
              <a:rPr lang="ru-RU" sz="2000" dirty="0" err="1"/>
              <a:t>білетін</a:t>
            </a:r>
            <a:r>
              <a:rPr lang="ru-RU" sz="2000" dirty="0"/>
              <a:t>, ем-</a:t>
            </a:r>
            <a:r>
              <a:rPr lang="ru-RU" sz="2000" dirty="0" err="1"/>
              <a:t>домнан</a:t>
            </a:r>
            <a:r>
              <a:rPr lang="ru-RU" sz="2000" dirty="0"/>
              <a:t> да хабары бар </a:t>
            </a:r>
            <a:r>
              <a:rPr lang="ru-RU" sz="2000" dirty="0" err="1"/>
              <a:t>ана</a:t>
            </a:r>
            <a:r>
              <a:rPr lang="ru-RU" sz="2000" dirty="0"/>
              <a:t>, </a:t>
            </a:r>
            <a:r>
              <a:rPr lang="ru-RU" sz="2000" dirty="0" err="1"/>
              <a:t>әжелер</a:t>
            </a:r>
            <a:r>
              <a:rPr lang="ru-RU" sz="2000" dirty="0"/>
              <a:t> </a:t>
            </a:r>
            <a:r>
              <a:rPr lang="ru-RU" sz="2000" dirty="0" err="1"/>
              <a:t>атқарады</a:t>
            </a:r>
            <a:r>
              <a:rPr lang="ru-RU" sz="2000" dirty="0"/>
              <a:t>. </a:t>
            </a:r>
            <a:r>
              <a:rPr lang="ru-RU" sz="2000" dirty="0" err="1"/>
              <a:t>Аластау</a:t>
            </a:r>
            <a:r>
              <a:rPr lang="ru-RU" sz="2000" dirty="0"/>
              <a:t> </a:t>
            </a:r>
            <a:r>
              <a:rPr lang="ru-RU" sz="2000" dirty="0" err="1"/>
              <a:t>сонымен</a:t>
            </a:r>
            <a:r>
              <a:rPr lang="ru-RU" sz="2000" dirty="0"/>
              <a:t> </a:t>
            </a:r>
            <a:r>
              <a:rPr lang="ru-RU" sz="2000" dirty="0" err="1"/>
              <a:t>бірге</a:t>
            </a:r>
            <a:r>
              <a:rPr lang="ru-RU" sz="2000" dirty="0"/>
              <a:t> </a:t>
            </a:r>
            <a:r>
              <a:rPr lang="ru-RU" sz="2000" dirty="0" err="1"/>
              <a:t>тазалық</a:t>
            </a:r>
            <a:r>
              <a:rPr lang="ru-RU" sz="2000" dirty="0"/>
              <a:t> пен </a:t>
            </a:r>
            <a:r>
              <a:rPr lang="ru-RU" sz="2000" dirty="0" err="1"/>
              <a:t>амандықтың</a:t>
            </a:r>
            <a:r>
              <a:rPr lang="ru-RU" sz="2000" dirty="0"/>
              <a:t> да </a:t>
            </a:r>
            <a:r>
              <a:rPr lang="ru-RU" sz="2000" dirty="0" err="1"/>
              <a:t>кепілі</a:t>
            </a:r>
            <a:r>
              <a:rPr lang="ru-RU" sz="2000" dirty="0"/>
              <a:t> </a:t>
            </a:r>
            <a:r>
              <a:rPr lang="ru-RU" sz="2000" dirty="0" err="1"/>
              <a:t>ретінде</a:t>
            </a:r>
            <a:r>
              <a:rPr lang="ru-RU" sz="2000" dirty="0"/>
              <a:t> </a:t>
            </a:r>
            <a:r>
              <a:rPr lang="ru-RU" sz="2000" dirty="0" err="1"/>
              <a:t>қолданылады</a:t>
            </a:r>
            <a:r>
              <a:rPr lang="ru-RU" sz="2000" dirty="0" smtClean="0"/>
              <a:t>.</a:t>
            </a:r>
          </a:p>
          <a:p>
            <a:pPr marL="0" indent="0">
              <a:buNone/>
            </a:pPr>
            <a:r>
              <a:rPr lang="ru-RU" sz="2000" dirty="0" err="1"/>
              <a:t>Итаяғына </a:t>
            </a:r>
            <a:r>
              <a:rPr lang="ru-RU" sz="2000" dirty="0" smtClean="0"/>
              <a:t>салу. </a:t>
            </a:r>
            <a:r>
              <a:rPr lang="ru-RU" sz="2000" dirty="0" err="1"/>
              <a:t>Жас</a:t>
            </a:r>
            <a:r>
              <a:rPr lang="ru-RU" sz="2000" dirty="0"/>
              <a:t> </a:t>
            </a:r>
            <a:r>
              <a:rPr lang="ru-RU" sz="2000" dirty="0" err="1"/>
              <a:t>келіншек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ауылға</a:t>
            </a:r>
            <a:r>
              <a:rPr lang="ru-RU" sz="2000" dirty="0"/>
              <a:t> </a:t>
            </a:r>
            <a:r>
              <a:rPr lang="ru-RU" sz="2000" dirty="0" err="1"/>
              <a:t>қыдырып</a:t>
            </a:r>
            <a:r>
              <a:rPr lang="ru-RU" sz="2000" dirty="0"/>
              <a:t> </a:t>
            </a:r>
            <a:r>
              <a:rPr lang="ru-RU" sz="2000" dirty="0" err="1"/>
              <a:t>барғанда</a:t>
            </a:r>
            <a:r>
              <a:rPr lang="ru-RU" sz="2000" dirty="0"/>
              <a:t>, не </a:t>
            </a:r>
            <a:r>
              <a:rPr lang="ru-RU" sz="2000" dirty="0" err="1"/>
              <a:t>есік</a:t>
            </a:r>
            <a:r>
              <a:rPr lang="ru-RU" sz="2000" dirty="0"/>
              <a:t> </a:t>
            </a:r>
            <a:r>
              <a:rPr lang="ru-RU" sz="2000" dirty="0" err="1"/>
              <a:t>көруге</a:t>
            </a:r>
            <a:r>
              <a:rPr lang="ru-RU" sz="2000" dirty="0"/>
              <a:t> </a:t>
            </a:r>
            <a:r>
              <a:rPr lang="ru-RU" sz="2000" dirty="0" err="1"/>
              <a:t>шақырғанда</a:t>
            </a:r>
            <a:r>
              <a:rPr lang="ru-RU" sz="2000" dirty="0"/>
              <a:t> </a:t>
            </a:r>
            <a:r>
              <a:rPr lang="ru-RU" sz="2000" dirty="0" err="1"/>
              <a:t>әйелдер</a:t>
            </a:r>
            <a:r>
              <a:rPr lang="ru-RU" sz="2000" dirty="0"/>
              <a:t> не </a:t>
            </a:r>
            <a:r>
              <a:rPr lang="ru-RU" sz="2000" dirty="0" err="1"/>
              <a:t>үлкен</a:t>
            </a:r>
            <a:r>
              <a:rPr lang="ru-RU" sz="2000" dirty="0"/>
              <a:t> </a:t>
            </a:r>
            <a:r>
              <a:rPr lang="ru-RU" sz="2000" dirty="0" err="1"/>
              <a:t>әжелер</a:t>
            </a:r>
            <a:r>
              <a:rPr lang="ru-RU" sz="2000" dirty="0"/>
              <a:t> </a:t>
            </a:r>
            <a:r>
              <a:rPr lang="ru-RU" sz="2000" dirty="0" err="1"/>
              <a:t>оған</a:t>
            </a:r>
            <a:r>
              <a:rPr lang="ru-RU" sz="2000" dirty="0"/>
              <a:t> «</a:t>
            </a:r>
            <a:r>
              <a:rPr lang="ru-RU" sz="2000" dirty="0" err="1"/>
              <a:t>Итаяғыңа</a:t>
            </a:r>
            <a:r>
              <a:rPr lang="ru-RU" sz="2000" dirty="0"/>
              <a:t>» сал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сақина</a:t>
            </a:r>
            <a:r>
              <a:rPr lang="ru-RU" sz="2000" dirty="0"/>
              <a:t>, </a:t>
            </a:r>
            <a:r>
              <a:rPr lang="ru-RU" sz="2000" dirty="0" err="1"/>
              <a:t>күміс</a:t>
            </a:r>
            <a:r>
              <a:rPr lang="ru-RU" sz="2000" dirty="0"/>
              <a:t>, </a:t>
            </a:r>
            <a:r>
              <a:rPr lang="ru-RU" sz="2000" dirty="0" err="1"/>
              <a:t>жүзік</a:t>
            </a:r>
            <a:r>
              <a:rPr lang="ru-RU" sz="2000" dirty="0"/>
              <a:t> </a:t>
            </a:r>
            <a:r>
              <a:rPr lang="ru-RU" sz="2000" dirty="0" err="1"/>
              <a:t>сияқты</a:t>
            </a:r>
            <a:r>
              <a:rPr lang="ru-RU" sz="2000" dirty="0"/>
              <a:t> </a:t>
            </a:r>
            <a:r>
              <a:rPr lang="ru-RU" sz="2000" dirty="0" err="1"/>
              <a:t>заттар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 «</a:t>
            </a:r>
            <a:r>
              <a:rPr lang="ru-RU" sz="2000" dirty="0" err="1"/>
              <a:t>Итаяғына</a:t>
            </a:r>
            <a:r>
              <a:rPr lang="ru-RU" sz="2000" dirty="0"/>
              <a:t> салу»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келіншек</a:t>
            </a:r>
            <a:r>
              <a:rPr lang="ru-RU" sz="2000" dirty="0"/>
              <a:t> </a:t>
            </a:r>
            <a:r>
              <a:rPr lang="ru-RU" sz="2000" dirty="0" err="1"/>
              <a:t>босанып</a:t>
            </a:r>
            <a:r>
              <a:rPr lang="ru-RU" sz="2000" dirty="0"/>
              <a:t> </a:t>
            </a:r>
            <a:r>
              <a:rPr lang="ru-RU" sz="2000" dirty="0" err="1"/>
              <a:t>баланы</a:t>
            </a:r>
            <a:r>
              <a:rPr lang="ru-RU" sz="2000" dirty="0"/>
              <a:t> </a:t>
            </a:r>
            <a:r>
              <a:rPr lang="ru-RU" sz="2000" dirty="0" err="1"/>
              <a:t>шаранасынан</a:t>
            </a:r>
            <a:r>
              <a:rPr lang="ru-RU" sz="2000" dirty="0"/>
              <a:t> </a:t>
            </a:r>
            <a:r>
              <a:rPr lang="ru-RU" sz="2000" dirty="0" err="1"/>
              <a:t>жуатын</a:t>
            </a:r>
            <a:r>
              <a:rPr lang="ru-RU" sz="2000" dirty="0"/>
              <a:t> </a:t>
            </a:r>
            <a:r>
              <a:rPr lang="ru-RU" sz="2000" dirty="0" err="1"/>
              <a:t>суға</a:t>
            </a:r>
            <a:r>
              <a:rPr lang="ru-RU" sz="2000" dirty="0"/>
              <a:t> </a:t>
            </a:r>
            <a:r>
              <a:rPr lang="ru-RU" sz="2000" dirty="0" err="1"/>
              <a:t>яғни</a:t>
            </a:r>
            <a:r>
              <a:rPr lang="ru-RU" sz="2000" dirty="0"/>
              <a:t> «</a:t>
            </a:r>
            <a:r>
              <a:rPr lang="ru-RU" sz="2000" dirty="0" err="1"/>
              <a:t>шілде</a:t>
            </a:r>
            <a:r>
              <a:rPr lang="ru-RU" sz="2000" dirty="0"/>
              <a:t> </a:t>
            </a:r>
            <a:r>
              <a:rPr lang="ru-RU" sz="2000" dirty="0" err="1"/>
              <a:t>суына</a:t>
            </a:r>
            <a:r>
              <a:rPr lang="ru-RU" sz="2000" dirty="0"/>
              <a:t>» </a:t>
            </a:r>
            <a:r>
              <a:rPr lang="ru-RU" sz="2000" dirty="0" err="1"/>
              <a:t>әлгіндей</a:t>
            </a:r>
            <a:r>
              <a:rPr lang="ru-RU" sz="2000" dirty="0"/>
              <a:t> </a:t>
            </a:r>
            <a:r>
              <a:rPr lang="ru-RU" sz="2000" dirty="0" err="1"/>
              <a:t>күміс</a:t>
            </a:r>
            <a:r>
              <a:rPr lang="ru-RU" sz="2000" dirty="0"/>
              <a:t> </a:t>
            </a:r>
            <a:r>
              <a:rPr lang="ru-RU" sz="2000" dirty="0" err="1"/>
              <a:t>жүзік</a:t>
            </a:r>
            <a:r>
              <a:rPr lang="ru-RU" sz="2000" dirty="0"/>
              <a:t>, </a:t>
            </a:r>
            <a:r>
              <a:rPr lang="ru-RU" sz="2000" dirty="0" err="1"/>
              <a:t>сақина</a:t>
            </a:r>
            <a:r>
              <a:rPr lang="ru-RU" sz="2000" dirty="0"/>
              <a:t>, </a:t>
            </a:r>
            <a:r>
              <a:rPr lang="ru-RU" sz="2000" dirty="0" err="1"/>
              <a:t>күміс</a:t>
            </a:r>
            <a:r>
              <a:rPr lang="ru-RU" sz="2000" dirty="0"/>
              <a:t> </a:t>
            </a:r>
            <a:r>
              <a:rPr lang="ru-RU" sz="2000" dirty="0" err="1"/>
              <a:t>түймесияқты</a:t>
            </a:r>
            <a:r>
              <a:rPr lang="ru-RU" sz="2000" dirty="0"/>
              <a:t> </a:t>
            </a:r>
            <a:r>
              <a:rPr lang="ru-RU" sz="2000" dirty="0" err="1"/>
              <a:t>заттарды</a:t>
            </a:r>
            <a:r>
              <a:rPr lang="ru-RU" sz="2000" dirty="0"/>
              <a:t> </a:t>
            </a:r>
            <a:r>
              <a:rPr lang="ru-RU" sz="2000" dirty="0" err="1"/>
              <a:t>ыдысқа</a:t>
            </a:r>
            <a:r>
              <a:rPr lang="ru-RU" sz="2000" dirty="0"/>
              <a:t> </a:t>
            </a:r>
            <a:r>
              <a:rPr lang="ru-RU" sz="2000" dirty="0" err="1"/>
              <a:t>салып</a:t>
            </a:r>
            <a:r>
              <a:rPr lang="ru-RU" sz="2000" dirty="0"/>
              <a:t> </a:t>
            </a:r>
            <a:r>
              <a:rPr lang="ru-RU" sz="2000" dirty="0" err="1"/>
              <a:t>жіберіп</a:t>
            </a:r>
            <a:r>
              <a:rPr lang="ru-RU" sz="2000" dirty="0"/>
              <a:t>, </a:t>
            </a:r>
            <a:r>
              <a:rPr lang="ru-RU" sz="2000" dirty="0" err="1"/>
              <a:t>нәрестені</a:t>
            </a:r>
            <a:r>
              <a:rPr lang="ru-RU" sz="2000" dirty="0"/>
              <a:t> </a:t>
            </a:r>
            <a:r>
              <a:rPr lang="ru-RU" sz="2000" dirty="0" err="1"/>
              <a:t>жуады</a:t>
            </a:r>
            <a:r>
              <a:rPr lang="ru-RU" sz="2000" dirty="0"/>
              <a:t>. </a:t>
            </a:r>
            <a:r>
              <a:rPr lang="ru-RU" sz="2000" dirty="0" err="1"/>
              <a:t>Жуып</a:t>
            </a:r>
            <a:r>
              <a:rPr lang="ru-RU" sz="2000" dirty="0"/>
              <a:t> </a:t>
            </a:r>
            <a:r>
              <a:rPr lang="ru-RU" sz="2000" dirty="0" err="1"/>
              <a:t>болған кейін</a:t>
            </a:r>
            <a:r>
              <a:rPr lang="ru-RU" sz="2000" dirty="0"/>
              <a:t> </a:t>
            </a:r>
            <a:r>
              <a:rPr lang="ru-RU" sz="2000" dirty="0" err="1"/>
              <a:t>әлгі заттарды</a:t>
            </a:r>
            <a:r>
              <a:rPr lang="ru-RU" sz="2000" dirty="0"/>
              <a:t>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жердегі</a:t>
            </a:r>
            <a:r>
              <a:rPr lang="ru-RU" sz="2000" dirty="0"/>
              <a:t> </a:t>
            </a:r>
            <a:r>
              <a:rPr lang="ru-RU" sz="2000" dirty="0" err="1"/>
              <a:t>әйелдер ырым</a:t>
            </a:r>
            <a:r>
              <a:rPr lang="ru-RU" sz="2000" dirty="0"/>
              <a:t> </a:t>
            </a:r>
            <a:r>
              <a:rPr lang="ru-RU" sz="2000" dirty="0" err="1"/>
              <a:t>қылып бөлісіп алып</a:t>
            </a:r>
            <a:r>
              <a:rPr lang="ru-RU" sz="2000" dirty="0"/>
              <a:t>, </a:t>
            </a:r>
            <a:r>
              <a:rPr lang="ru-RU" sz="2000" dirty="0" err="1"/>
              <a:t>мәз-мейрам болып</a:t>
            </a:r>
            <a:r>
              <a:rPr lang="ru-RU" sz="2000" dirty="0"/>
              <a:t> </a:t>
            </a:r>
            <a:r>
              <a:rPr lang="ru-RU" sz="2000" dirty="0" err="1"/>
              <a:t>тарасады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6566152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cs5957.userapi.com/v5957395/357/-4X5dVH2R9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9700" name="Picture 4" descr="http://cs9759.userapi.com/u54497038/-14/x_7d6658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259632" y="1916832"/>
            <a:ext cx="6986736" cy="2592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kk-KZ" sz="4400" dirty="0" smtClean="0"/>
              <a:t>Қазақ халқының рәсімдері</a:t>
            </a:r>
            <a:endParaRPr lang="ru-RU" sz="4400" dirty="0"/>
          </a:p>
        </p:txBody>
      </p:sp>
    </p:spTree>
    <p:extLst>
      <p:ext uri="{BB962C8B-B14F-4D97-AF65-F5344CB8AC3E}">
        <p14:creationId xmlns="" xmlns:p14="http://schemas.microsoft.com/office/powerpoint/2010/main" val="2653185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cs302507.userapi.com/u729355/-14/x_6c1770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0"/>
            <a:ext cx="5753100" cy="514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8674" name="Picture 2" descr="http://cs304112.userapi.com/v304112165/a9/i28oja7BgOQ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16632"/>
            <a:ext cx="7924800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Тұсаукесер</a:t>
            </a:r>
            <a:r>
              <a:rPr lang="ru-RU" sz="2000" dirty="0" err="1" smtClean="0"/>
              <a:t>– </a:t>
            </a:r>
            <a:r>
              <a:rPr lang="ru-RU" sz="2000" dirty="0" err="1"/>
              <a:t>сәби қаз тұрғаннан кейін</a:t>
            </a:r>
            <a:r>
              <a:rPr lang="ru-RU" sz="2000" dirty="0"/>
              <a:t> тез </a:t>
            </a:r>
            <a:r>
              <a:rPr lang="ru-RU" sz="2000" dirty="0" err="1"/>
              <a:t>жүріп кетсін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тілекпен</a:t>
            </a:r>
            <a:r>
              <a:rPr lang="ru-RU" sz="2000" dirty="0"/>
              <a:t> </a:t>
            </a:r>
            <a:r>
              <a:rPr lang="ru-RU" sz="2000" dirty="0" err="1"/>
              <a:t>жасалатын</a:t>
            </a:r>
            <a:r>
              <a:rPr lang="ru-RU" sz="2000" dirty="0"/>
              <a:t> </a:t>
            </a:r>
            <a:r>
              <a:rPr lang="ru-RU" sz="2000" dirty="0" err="1" smtClean="0"/>
              <a:t>рәсім</a:t>
            </a:r>
            <a:r>
              <a:rPr lang="ru-RU" sz="2000" dirty="0" smtClean="0"/>
              <a:t>. </a:t>
            </a:r>
            <a:r>
              <a:rPr lang="ru-RU" sz="2000" dirty="0" err="1"/>
              <a:t>Ол</a:t>
            </a:r>
            <a:r>
              <a:rPr lang="ru-RU" sz="2000" dirty="0"/>
              <a:t> </a:t>
            </a:r>
            <a:r>
              <a:rPr lang="ru-RU" sz="2000" dirty="0" err="1"/>
              <a:t>үшін</a:t>
            </a:r>
            <a:r>
              <a:rPr lang="ru-RU" sz="2000" dirty="0"/>
              <a:t> </a:t>
            </a:r>
            <a:r>
              <a:rPr lang="ru-RU" sz="2000" dirty="0" err="1"/>
              <a:t>арнайы</a:t>
            </a:r>
            <a:r>
              <a:rPr lang="ru-RU" sz="2000" dirty="0"/>
              <a:t> ала </a:t>
            </a:r>
            <a:r>
              <a:rPr lang="ru-RU" sz="2000" dirty="0" err="1"/>
              <a:t>жіп</a:t>
            </a:r>
            <a:r>
              <a:rPr lang="ru-RU" sz="2000" dirty="0"/>
              <a:t> </a:t>
            </a:r>
            <a:r>
              <a:rPr lang="ru-RU" sz="2000" dirty="0" err="1"/>
              <a:t>дайындалады</a:t>
            </a:r>
            <a:r>
              <a:rPr lang="ru-RU" sz="2000" dirty="0"/>
              <a:t>. </a:t>
            </a:r>
            <a:r>
              <a:rPr lang="ru-RU" sz="2000" dirty="0" err="1"/>
              <a:t>Бұл</a:t>
            </a:r>
            <a:r>
              <a:rPr lang="ru-RU" sz="2000" dirty="0"/>
              <a:t> ала </a:t>
            </a:r>
            <a:r>
              <a:rPr lang="ru-RU" sz="2000" dirty="0" err="1"/>
              <a:t>жіп</a:t>
            </a:r>
            <a:r>
              <a:rPr lang="ru-RU" sz="2000" dirty="0"/>
              <a:t> </a:t>
            </a:r>
            <a:r>
              <a:rPr lang="ru-RU" sz="2000" dirty="0" err="1"/>
              <a:t>аттамасын</a:t>
            </a:r>
            <a:r>
              <a:rPr lang="ru-RU" sz="2000" dirty="0"/>
              <a:t> </a:t>
            </a:r>
            <a:r>
              <a:rPr lang="ru-RU" sz="2000" dirty="0" err="1"/>
              <a:t>деген</a:t>
            </a:r>
            <a:r>
              <a:rPr lang="ru-RU" sz="2000" dirty="0"/>
              <a:t> </a:t>
            </a:r>
            <a:r>
              <a:rPr lang="ru-RU" sz="2000" dirty="0" err="1"/>
              <a:t>ұғымнан</a:t>
            </a:r>
            <a:r>
              <a:rPr lang="ru-RU" sz="2000" dirty="0"/>
              <a:t> </a:t>
            </a:r>
            <a:r>
              <a:rPr lang="ru-RU" sz="2000" dirty="0" err="1"/>
              <a:t>шыққан</a:t>
            </a:r>
            <a:r>
              <a:rPr lang="ru-RU" sz="2000" dirty="0"/>
              <a:t>. </a:t>
            </a:r>
            <a:r>
              <a:rPr lang="ru-RU" sz="2000" dirty="0" err="1"/>
              <a:t>Сол</a:t>
            </a:r>
            <a:r>
              <a:rPr lang="ru-RU" sz="2000" dirty="0"/>
              <a:t> </a:t>
            </a:r>
            <a:r>
              <a:rPr lang="ru-RU" sz="2000" dirty="0" err="1"/>
              <a:t>жіппен</a:t>
            </a:r>
            <a:r>
              <a:rPr lang="ru-RU" sz="2000" dirty="0"/>
              <a:t> </a:t>
            </a:r>
            <a:r>
              <a:rPr lang="ru-RU" sz="2000" dirty="0" err="1"/>
              <a:t>баланың</a:t>
            </a:r>
            <a:r>
              <a:rPr lang="ru-RU" sz="2000" dirty="0"/>
              <a:t> </a:t>
            </a:r>
            <a:r>
              <a:rPr lang="ru-RU" sz="2000" dirty="0" err="1"/>
              <a:t>аяғын</a:t>
            </a:r>
            <a:r>
              <a:rPr lang="ru-RU" sz="2000" dirty="0"/>
              <a:t> </a:t>
            </a:r>
            <a:r>
              <a:rPr lang="ru-RU" sz="2000" dirty="0" err="1"/>
              <a:t>тұсап</a:t>
            </a:r>
            <a:r>
              <a:rPr lang="ru-RU" sz="2000" dirty="0"/>
              <a:t>, оны </a:t>
            </a:r>
            <a:r>
              <a:rPr lang="ru-RU" sz="2000" dirty="0" err="1"/>
              <a:t>жүріс-тұрысы</a:t>
            </a:r>
            <a:r>
              <a:rPr lang="ru-RU" sz="2000" dirty="0"/>
              <a:t> </a:t>
            </a:r>
            <a:r>
              <a:rPr lang="ru-RU" sz="2000" dirty="0" err="1"/>
              <a:t>ширақ</a:t>
            </a:r>
            <a:r>
              <a:rPr lang="ru-RU" sz="2000" dirty="0"/>
              <a:t> </a:t>
            </a:r>
            <a:r>
              <a:rPr lang="ru-RU" sz="2000" dirty="0" err="1"/>
              <a:t>әйелге</a:t>
            </a:r>
            <a:r>
              <a:rPr lang="ru-RU" sz="2000" dirty="0"/>
              <a:t> </a:t>
            </a:r>
            <a:r>
              <a:rPr lang="ru-RU" sz="2000" dirty="0" err="1"/>
              <a:t>қидырады</a:t>
            </a:r>
            <a:r>
              <a:rPr lang="ru-RU" sz="2000" dirty="0"/>
              <a:t>. </a:t>
            </a:r>
            <a:r>
              <a:rPr lang="ru-RU" sz="2000" dirty="0" err="1"/>
              <a:t>Сүріншек</a:t>
            </a:r>
            <a:r>
              <a:rPr lang="ru-RU" sz="2000" dirty="0"/>
              <a:t>, </a:t>
            </a:r>
            <a:r>
              <a:rPr lang="ru-RU" sz="2000" dirty="0" err="1"/>
              <a:t>жайбасар</a:t>
            </a:r>
            <a:r>
              <a:rPr lang="ru-RU" sz="2000" dirty="0"/>
              <a:t> </a:t>
            </a:r>
            <a:r>
              <a:rPr lang="ru-RU" sz="2000" dirty="0" err="1"/>
              <a:t>адамдарға</a:t>
            </a:r>
            <a:r>
              <a:rPr lang="ru-RU" sz="2000" dirty="0"/>
              <a:t> </a:t>
            </a:r>
            <a:r>
              <a:rPr lang="ru-RU" sz="2000" dirty="0" err="1"/>
              <a:t>баланың</a:t>
            </a:r>
            <a:r>
              <a:rPr lang="ru-RU" sz="2000" dirty="0"/>
              <a:t> </a:t>
            </a:r>
            <a:r>
              <a:rPr lang="ru-RU" sz="2000" dirty="0" err="1"/>
              <a:t>тұсауын</a:t>
            </a:r>
            <a:r>
              <a:rPr lang="ru-RU" sz="2000" dirty="0"/>
              <a:t> </a:t>
            </a:r>
            <a:r>
              <a:rPr lang="ru-RU" sz="2000" dirty="0" err="1"/>
              <a:t>кестірмейді</a:t>
            </a:r>
            <a:r>
              <a:rPr lang="ru-RU" sz="2000" dirty="0"/>
              <a:t>. </a:t>
            </a:r>
            <a:r>
              <a:rPr lang="ru-RU" sz="2000" dirty="0" err="1"/>
              <a:t>Тұсауы</a:t>
            </a:r>
            <a:r>
              <a:rPr lang="ru-RU" sz="2000" dirty="0"/>
              <a:t> </a:t>
            </a:r>
            <a:r>
              <a:rPr lang="ru-RU" sz="2000" dirty="0" err="1"/>
              <a:t>кесілген</a:t>
            </a:r>
            <a:r>
              <a:rPr lang="ru-RU" sz="2000" dirty="0"/>
              <a:t> </a:t>
            </a:r>
            <a:r>
              <a:rPr lang="ru-RU" sz="2000" dirty="0" err="1"/>
              <a:t>баланы</a:t>
            </a:r>
            <a:r>
              <a:rPr lang="ru-RU" sz="2000" dirty="0"/>
              <a:t> </a:t>
            </a:r>
            <a:r>
              <a:rPr lang="ru-RU" sz="2000" dirty="0" err="1"/>
              <a:t>қолынан</a:t>
            </a:r>
            <a:r>
              <a:rPr lang="ru-RU" sz="2000" dirty="0"/>
              <a:t> </a:t>
            </a:r>
            <a:r>
              <a:rPr lang="ru-RU" sz="2000" dirty="0" err="1"/>
              <a:t>ұстап</a:t>
            </a:r>
            <a:r>
              <a:rPr lang="ru-RU" sz="2000" dirty="0"/>
              <a:t> </a:t>
            </a:r>
            <a:r>
              <a:rPr lang="ru-RU" sz="2000" dirty="0" err="1"/>
              <a:t>жүгіртеді</a:t>
            </a:r>
            <a:r>
              <a:rPr lang="ru-RU" sz="2000" dirty="0"/>
              <a:t>, </a:t>
            </a:r>
            <a:r>
              <a:rPr lang="ru-RU" sz="2000" dirty="0" err="1"/>
              <a:t>шашу</a:t>
            </a:r>
            <a:r>
              <a:rPr lang="ru-RU" sz="2000" dirty="0"/>
              <a:t> </a:t>
            </a:r>
            <a:r>
              <a:rPr lang="ru-RU" sz="2000" dirty="0" err="1"/>
              <a:t>шашылады</a:t>
            </a:r>
            <a:r>
              <a:rPr lang="ru-RU" sz="2000" dirty="0"/>
              <a:t>. </a:t>
            </a:r>
            <a:r>
              <a:rPr lang="ru-RU" sz="2000" dirty="0" err="1"/>
              <a:t>Баланың</a:t>
            </a:r>
            <a:r>
              <a:rPr lang="ru-RU" sz="2000" dirty="0"/>
              <a:t> </a:t>
            </a:r>
            <a:r>
              <a:rPr lang="ru-RU" sz="2000" dirty="0" err="1"/>
              <a:t>ата-анасы</a:t>
            </a:r>
            <a:r>
              <a:rPr lang="ru-RU" sz="2000" dirty="0"/>
              <a:t> </a:t>
            </a:r>
            <a:r>
              <a:rPr lang="ru-RU" sz="2000" dirty="0" err="1"/>
              <a:t>тұсау</a:t>
            </a:r>
            <a:r>
              <a:rPr lang="ru-RU" sz="2000" dirty="0"/>
              <a:t> </a:t>
            </a:r>
            <a:r>
              <a:rPr lang="ru-RU" sz="2000" dirty="0" err="1"/>
              <a:t>кесушіге</a:t>
            </a:r>
            <a:r>
              <a:rPr lang="ru-RU" sz="2000" dirty="0"/>
              <a:t> </a:t>
            </a:r>
            <a:r>
              <a:rPr lang="ru-RU" sz="2000" dirty="0" err="1"/>
              <a:t>кәдесін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 </a:t>
            </a:r>
            <a:r>
              <a:rPr lang="ru-RU" sz="2000" dirty="0" err="1"/>
              <a:t>Тұсау</a:t>
            </a:r>
            <a:r>
              <a:rPr lang="ru-RU" sz="2000" dirty="0"/>
              <a:t> </a:t>
            </a:r>
            <a:r>
              <a:rPr lang="ru-RU" sz="2000" dirty="0" err="1"/>
              <a:t>кесу</a:t>
            </a:r>
            <a:r>
              <a:rPr lang="ru-RU" sz="2000" dirty="0"/>
              <a:t> </a:t>
            </a:r>
            <a:r>
              <a:rPr lang="ru-RU" sz="2000" dirty="0" err="1"/>
              <a:t>тойының</a:t>
            </a:r>
            <a:r>
              <a:rPr lang="ru-RU" sz="2000" dirty="0"/>
              <a:t> </a:t>
            </a:r>
            <a:r>
              <a:rPr lang="ru-RU" sz="2000" dirty="0" err="1"/>
              <a:t>негізгі</a:t>
            </a:r>
            <a:r>
              <a:rPr lang="ru-RU" sz="2000" dirty="0"/>
              <a:t> </a:t>
            </a:r>
            <a:r>
              <a:rPr lang="ru-RU" sz="2000" dirty="0" err="1"/>
              <a:t>жабдықтары</a:t>
            </a:r>
            <a:r>
              <a:rPr lang="ru-RU" sz="2000" dirty="0"/>
              <a:t> 1,5 м ала </a:t>
            </a:r>
            <a:r>
              <a:rPr lang="ru-RU" sz="2000" dirty="0" err="1"/>
              <a:t>жіп</a:t>
            </a:r>
            <a:r>
              <a:rPr lang="ru-RU" sz="2000" dirty="0"/>
              <a:t>, </a:t>
            </a:r>
            <a:r>
              <a:rPr lang="ru-RU" sz="2000" dirty="0" err="1"/>
              <a:t>өткір</a:t>
            </a:r>
            <a:r>
              <a:rPr lang="ru-RU" sz="2000" dirty="0"/>
              <a:t> </a:t>
            </a:r>
            <a:r>
              <a:rPr lang="ru-RU" sz="2000" dirty="0" err="1"/>
              <a:t>қайшы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пышақ</a:t>
            </a:r>
            <a:r>
              <a:rPr lang="ru-RU" sz="2000" dirty="0"/>
              <a:t>. </a:t>
            </a:r>
            <a:r>
              <a:rPr lang="ru-RU" sz="2000" dirty="0" err="1"/>
              <a:t>Тұсаукесердің</a:t>
            </a:r>
            <a:r>
              <a:rPr lang="ru-RU" sz="2000" dirty="0"/>
              <a:t> </a:t>
            </a:r>
            <a:r>
              <a:rPr lang="ru-RU" sz="2000" dirty="0" err="1"/>
              <a:t>жібін</a:t>
            </a:r>
            <a:r>
              <a:rPr lang="ru-RU" sz="2000" dirty="0"/>
              <a:t> </a:t>
            </a:r>
            <a:r>
              <a:rPr lang="ru-RU" sz="2000" dirty="0" err="1"/>
              <a:t>дайындаудың</a:t>
            </a:r>
            <a:r>
              <a:rPr lang="ru-RU" sz="2000" dirty="0"/>
              <a:t> </a:t>
            </a:r>
            <a:r>
              <a:rPr lang="ru-RU" sz="2000" dirty="0" err="1"/>
              <a:t>бірнеше</a:t>
            </a:r>
            <a:r>
              <a:rPr lang="ru-RU" sz="2000" dirty="0"/>
              <a:t> </a:t>
            </a:r>
            <a:r>
              <a:rPr lang="ru-RU" sz="2000" dirty="0" err="1"/>
              <a:t>түрлері</a:t>
            </a:r>
            <a:r>
              <a:rPr lang="ru-RU" sz="2000" dirty="0"/>
              <a:t>, </a:t>
            </a:r>
            <a:r>
              <a:rPr lang="ru-RU" sz="2000" dirty="0" err="1"/>
              <a:t>жолдары</a:t>
            </a:r>
            <a:r>
              <a:rPr lang="ru-RU" sz="2000" dirty="0"/>
              <a:t>, </a:t>
            </a:r>
            <a:r>
              <a:rPr lang="ru-RU" sz="2000" dirty="0" err="1"/>
              <a:t>сенімдері</a:t>
            </a:r>
            <a:r>
              <a:rPr lang="ru-RU" sz="2000" dirty="0"/>
              <a:t> де бар. </a:t>
            </a:r>
            <a:r>
              <a:rPr lang="ru-RU" sz="2000" dirty="0" err="1"/>
              <a:t>Көбейіп</a:t>
            </a:r>
            <a:r>
              <a:rPr lang="ru-RU" sz="2000" dirty="0"/>
              <a:t>, </a:t>
            </a:r>
            <a:r>
              <a:rPr lang="ru-RU" sz="2000" dirty="0" err="1"/>
              <a:t>көгере</a:t>
            </a:r>
            <a:r>
              <a:rPr lang="ru-RU" sz="2000" dirty="0"/>
              <a:t> </a:t>
            </a:r>
            <a:r>
              <a:rPr lang="ru-RU" sz="2000" dirty="0" err="1"/>
              <a:t>берсін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көк</a:t>
            </a:r>
            <a:r>
              <a:rPr lang="ru-RU" sz="2000" dirty="0"/>
              <a:t> </a:t>
            </a:r>
            <a:r>
              <a:rPr lang="ru-RU" sz="2000" dirty="0" err="1"/>
              <a:t>шөптен</a:t>
            </a:r>
            <a:r>
              <a:rPr lang="ru-RU" sz="2000" dirty="0"/>
              <a:t> </a:t>
            </a:r>
            <a:r>
              <a:rPr lang="ru-RU" sz="2000" dirty="0" err="1"/>
              <a:t>есіп</a:t>
            </a:r>
            <a:r>
              <a:rPr lang="ru-RU" sz="2000" dirty="0"/>
              <a:t> </a:t>
            </a:r>
            <a:r>
              <a:rPr lang="ru-RU" sz="2000" dirty="0" err="1"/>
              <a:t>жасайды</a:t>
            </a:r>
            <a:r>
              <a:rPr lang="ru-RU" sz="2000" dirty="0"/>
              <a:t>. Бай </a:t>
            </a:r>
            <a:r>
              <a:rPr lang="ru-RU" sz="2000" dirty="0" err="1"/>
              <a:t>болсын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малдың</a:t>
            </a:r>
            <a:r>
              <a:rPr lang="ru-RU" sz="2000" dirty="0"/>
              <a:t> </a:t>
            </a:r>
            <a:r>
              <a:rPr lang="ru-RU" sz="2000" dirty="0" err="1"/>
              <a:t>тоқ</a:t>
            </a:r>
            <a:r>
              <a:rPr lang="ru-RU" sz="2000" dirty="0"/>
              <a:t> </a:t>
            </a:r>
            <a:r>
              <a:rPr lang="ru-RU" sz="2000" dirty="0" err="1"/>
              <a:t>ішегінен</a:t>
            </a:r>
            <a:r>
              <a:rPr lang="ru-RU" sz="2000" dirty="0"/>
              <a:t> де </a:t>
            </a:r>
            <a:r>
              <a:rPr lang="ru-RU" sz="2000" dirty="0" err="1"/>
              <a:t>өреді</a:t>
            </a:r>
            <a:r>
              <a:rPr lang="ru-RU" sz="2000" dirty="0"/>
              <a:t>. </a:t>
            </a:r>
            <a:r>
              <a:rPr lang="ru-RU" sz="2000" dirty="0" err="1"/>
              <a:t>Адал</a:t>
            </a:r>
            <a:r>
              <a:rPr lang="ru-RU" sz="2000" dirty="0"/>
              <a:t> </a:t>
            </a:r>
            <a:r>
              <a:rPr lang="ru-RU" sz="2000" dirty="0" err="1"/>
              <a:t>болсын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ала </a:t>
            </a:r>
            <a:r>
              <a:rPr lang="ru-RU" sz="2000" dirty="0" err="1"/>
              <a:t>жіптен</a:t>
            </a:r>
            <a:r>
              <a:rPr lang="ru-RU" sz="2000" dirty="0"/>
              <a:t> де </a:t>
            </a:r>
            <a:r>
              <a:rPr lang="ru-RU" sz="2000" dirty="0" err="1"/>
              <a:t>жасайды</a:t>
            </a:r>
            <a:r>
              <a:rPr lang="ru-RU" sz="2000" dirty="0"/>
              <a:t>. </a:t>
            </a:r>
            <a:r>
              <a:rPr lang="ru-RU" sz="2000" dirty="0" err="1"/>
              <a:t>Тұсау</a:t>
            </a:r>
            <a:r>
              <a:rPr lang="ru-RU" sz="2000" dirty="0"/>
              <a:t> </a:t>
            </a:r>
            <a:r>
              <a:rPr lang="ru-RU" sz="2000" dirty="0" err="1"/>
              <a:t>кесу</a:t>
            </a:r>
            <a:r>
              <a:rPr lang="ru-RU" sz="2000" dirty="0"/>
              <a:t> </a:t>
            </a:r>
            <a:r>
              <a:rPr lang="ru-RU" sz="2000" dirty="0" err="1"/>
              <a:t>тойына</a:t>
            </a:r>
            <a:r>
              <a:rPr lang="ru-RU" sz="2000" dirty="0"/>
              <a:t> </a:t>
            </a:r>
            <a:r>
              <a:rPr lang="ru-RU" sz="2000" dirty="0" err="1"/>
              <a:t>ауылдың</a:t>
            </a:r>
            <a:r>
              <a:rPr lang="ru-RU" sz="2000" dirty="0"/>
              <a:t> </a:t>
            </a:r>
            <a:r>
              <a:rPr lang="ru-RU" sz="2000" dirty="0" err="1"/>
              <a:t>қыз-келіншектері</a:t>
            </a:r>
            <a:r>
              <a:rPr lang="ru-RU" sz="2000" dirty="0"/>
              <a:t>, </a:t>
            </a:r>
            <a:r>
              <a:rPr lang="ru-RU" sz="2000" dirty="0" err="1"/>
              <a:t>әжелер</a:t>
            </a:r>
            <a:r>
              <a:rPr lang="ru-RU" sz="2000" dirty="0"/>
              <a:t> </a:t>
            </a:r>
            <a:r>
              <a:rPr lang="ru-RU" sz="2000" dirty="0" err="1"/>
              <a:t>шақырылады</a:t>
            </a:r>
            <a:r>
              <a:rPr lang="ru-RU" sz="2000" dirty="0"/>
              <a:t>. </a:t>
            </a:r>
            <a:r>
              <a:rPr lang="ru-RU" sz="2000" dirty="0" err="1"/>
              <a:t>Ет</a:t>
            </a:r>
            <a:r>
              <a:rPr lang="ru-RU" sz="2000" dirty="0"/>
              <a:t> </a:t>
            </a:r>
            <a:r>
              <a:rPr lang="ru-RU" sz="2000" dirty="0" err="1"/>
              <a:t>асылып</a:t>
            </a:r>
            <a:r>
              <a:rPr lang="ru-RU" sz="2000" dirty="0"/>
              <a:t>, </a:t>
            </a:r>
            <a:r>
              <a:rPr lang="ru-RU" sz="2000" dirty="0" err="1"/>
              <a:t>шай</a:t>
            </a:r>
            <a:r>
              <a:rPr lang="ru-RU" sz="2000" dirty="0"/>
              <a:t> </a:t>
            </a:r>
            <a:r>
              <a:rPr lang="ru-RU" sz="2000" dirty="0" err="1"/>
              <a:t>қайнатылады</a:t>
            </a:r>
            <a:r>
              <a:rPr lang="ru-RU" sz="2000" dirty="0"/>
              <a:t>. </a:t>
            </a:r>
            <a:r>
              <a:rPr lang="ru-RU" sz="2000" dirty="0" err="1"/>
              <a:t>Тойға</a:t>
            </a:r>
            <a:r>
              <a:rPr lang="ru-RU" sz="2000" dirty="0"/>
              <a:t> </a:t>
            </a:r>
            <a:r>
              <a:rPr lang="ru-RU" sz="2000" dirty="0" err="1"/>
              <a:t>келгендер</a:t>
            </a:r>
            <a:r>
              <a:rPr lang="ru-RU" sz="2000" dirty="0"/>
              <a:t> </a:t>
            </a:r>
            <a:r>
              <a:rPr lang="ru-RU" sz="2000" dirty="0" err="1"/>
              <a:t>шашуға</a:t>
            </a:r>
            <a:r>
              <a:rPr lang="ru-RU" sz="2000" dirty="0"/>
              <a:t> </a:t>
            </a:r>
            <a:r>
              <a:rPr lang="ru-RU" sz="2000" dirty="0" err="1"/>
              <a:t>құрт</a:t>
            </a:r>
            <a:r>
              <a:rPr lang="ru-RU" sz="2000" dirty="0"/>
              <a:t>, май, </a:t>
            </a:r>
            <a:r>
              <a:rPr lang="ru-RU" sz="2000" dirty="0" err="1"/>
              <a:t>тәтті</a:t>
            </a:r>
            <a:r>
              <a:rPr lang="ru-RU" sz="2000" dirty="0"/>
              <a:t> </a:t>
            </a:r>
            <a:r>
              <a:rPr lang="ru-RU" sz="2000" dirty="0" err="1"/>
              <a:t>тағамдар</a:t>
            </a:r>
            <a:r>
              <a:rPr lang="ru-RU" sz="2000" dirty="0"/>
              <a:t>, </a:t>
            </a:r>
            <a:r>
              <a:rPr lang="ru-RU" sz="2000" dirty="0" err="1"/>
              <a:t>балаға</a:t>
            </a:r>
            <a:r>
              <a:rPr lang="ru-RU" sz="2000" dirty="0"/>
              <a:t> </a:t>
            </a:r>
            <a:r>
              <a:rPr lang="ru-RU" sz="2000" dirty="0" err="1"/>
              <a:t>ойыншық</a:t>
            </a:r>
            <a:r>
              <a:rPr lang="ru-RU" sz="2000" dirty="0"/>
              <a:t>, </a:t>
            </a:r>
            <a:r>
              <a:rPr lang="ru-RU" sz="2000" dirty="0" err="1"/>
              <a:t>асық</a:t>
            </a:r>
            <a:r>
              <a:rPr lang="ru-RU" sz="2000" dirty="0"/>
              <a:t>, </a:t>
            </a:r>
            <a:r>
              <a:rPr lang="ru-RU" sz="2000" dirty="0" err="1"/>
              <a:t>сылдырмақ</a:t>
            </a:r>
            <a:r>
              <a:rPr lang="ru-RU" sz="2000" dirty="0"/>
              <a:t>, </a:t>
            </a:r>
            <a:r>
              <a:rPr lang="ru-RU" sz="2000" dirty="0" err="1"/>
              <a:t>т.б</a:t>
            </a:r>
            <a:r>
              <a:rPr lang="ru-RU" sz="2000" dirty="0"/>
              <a:t>. </a:t>
            </a:r>
            <a:r>
              <a:rPr lang="ru-RU" sz="2000" dirty="0" err="1"/>
              <a:t>әкеледі</a:t>
            </a:r>
            <a:r>
              <a:rPr lang="ru-RU" sz="2000" dirty="0"/>
              <a:t>. </a:t>
            </a:r>
            <a:r>
              <a:rPr lang="ru-RU" sz="2000" dirty="0" err="1"/>
              <a:t>Бұдан</a:t>
            </a:r>
            <a:r>
              <a:rPr lang="ru-RU" sz="2000" dirty="0"/>
              <a:t> </a:t>
            </a:r>
            <a:r>
              <a:rPr lang="ru-RU" sz="2000" dirty="0" err="1"/>
              <a:t>кейін</a:t>
            </a:r>
            <a:r>
              <a:rPr lang="ru-RU" sz="2000" dirty="0"/>
              <a:t> 2 – 3 </a:t>
            </a:r>
            <a:r>
              <a:rPr lang="ru-RU" sz="2000" dirty="0" err="1"/>
              <a:t>жасар</a:t>
            </a:r>
            <a:r>
              <a:rPr lang="ru-RU" sz="2000" dirty="0"/>
              <a:t> </a:t>
            </a:r>
            <a:r>
              <a:rPr lang="ru-RU" sz="2000" dirty="0" err="1"/>
              <a:t>балаларды</a:t>
            </a:r>
            <a:r>
              <a:rPr lang="ru-RU" sz="2000" dirty="0"/>
              <a:t> </a:t>
            </a:r>
            <a:r>
              <a:rPr lang="ru-RU" sz="2000" dirty="0" err="1"/>
              <a:t>жарыстырып</a:t>
            </a:r>
            <a:r>
              <a:rPr lang="ru-RU" sz="2000" dirty="0"/>
              <a:t>, </a:t>
            </a:r>
            <a:r>
              <a:rPr lang="ru-RU" sz="2000" dirty="0" err="1"/>
              <a:t>күрестіріп</a:t>
            </a:r>
            <a:r>
              <a:rPr lang="ru-RU" sz="2000" dirty="0"/>
              <a:t>, </a:t>
            </a:r>
            <a:r>
              <a:rPr lang="ru-RU" sz="2000" dirty="0" err="1"/>
              <a:t>озғандарына</a:t>
            </a:r>
            <a:r>
              <a:rPr lang="ru-RU" sz="2000" dirty="0"/>
              <a:t> </a:t>
            </a:r>
            <a:r>
              <a:rPr lang="ru-RU" sz="2000" dirty="0" err="1"/>
              <a:t>бәйге</a:t>
            </a:r>
            <a:r>
              <a:rPr lang="ru-RU" sz="2000" dirty="0"/>
              <a:t> </a:t>
            </a:r>
            <a:r>
              <a:rPr lang="ru-RU" sz="2000" dirty="0" err="1"/>
              <a:t>береді</a:t>
            </a:r>
            <a:r>
              <a:rPr lang="ru-RU" sz="2000" dirty="0"/>
              <a:t>. </a:t>
            </a:r>
            <a:r>
              <a:rPr lang="ru-RU" sz="2000" dirty="0" err="1"/>
              <a:t>Балаларға</a:t>
            </a:r>
            <a:r>
              <a:rPr lang="ru-RU" sz="2000" dirty="0"/>
              <a:t> </a:t>
            </a:r>
            <a:r>
              <a:rPr lang="ru-RU" sz="2000" dirty="0" err="1"/>
              <a:t>өлең</a:t>
            </a:r>
            <a:r>
              <a:rPr lang="ru-RU" sz="2000" dirty="0"/>
              <a:t>, </a:t>
            </a:r>
            <a:r>
              <a:rPr lang="ru-RU" sz="2000" dirty="0" err="1"/>
              <a:t>жыр</a:t>
            </a:r>
            <a:r>
              <a:rPr lang="ru-RU" sz="2000" dirty="0"/>
              <a:t>, </a:t>
            </a:r>
            <a:r>
              <a:rPr lang="ru-RU" sz="2000" dirty="0" err="1"/>
              <a:t>тақпақ</a:t>
            </a:r>
            <a:r>
              <a:rPr lang="ru-RU" sz="2000" dirty="0"/>
              <a:t>, </a:t>
            </a:r>
            <a:r>
              <a:rPr lang="ru-RU" sz="2000" dirty="0" err="1"/>
              <a:t>жаңылтпаш</a:t>
            </a:r>
            <a:r>
              <a:rPr lang="ru-RU" sz="2000" dirty="0"/>
              <a:t> </a:t>
            </a:r>
            <a:r>
              <a:rPr lang="ru-RU" sz="2000" dirty="0" err="1"/>
              <a:t>айтқызады</a:t>
            </a:r>
            <a:r>
              <a:rPr lang="ru-RU" sz="2000" dirty="0"/>
              <a:t>. Той </a:t>
            </a:r>
            <a:r>
              <a:rPr lang="ru-RU" sz="2000" dirty="0" err="1"/>
              <a:t>тарқарда</a:t>
            </a:r>
            <a:r>
              <a:rPr lang="ru-RU" sz="2000" dirty="0"/>
              <a:t> </a:t>
            </a:r>
            <a:r>
              <a:rPr lang="ru-RU" sz="2000" dirty="0" err="1"/>
              <a:t>әжелер</a:t>
            </a:r>
            <a:r>
              <a:rPr lang="ru-RU" sz="2000" dirty="0"/>
              <a:t> </a:t>
            </a:r>
            <a:r>
              <a:rPr lang="ru-RU" sz="2000" dirty="0" err="1"/>
              <a:t>тойдан</a:t>
            </a:r>
            <a:r>
              <a:rPr lang="ru-RU" sz="2000" dirty="0"/>
              <a:t> </a:t>
            </a:r>
            <a:r>
              <a:rPr lang="ru-RU" sz="2000" dirty="0" err="1"/>
              <a:t>немерелеріне</a:t>
            </a:r>
            <a:r>
              <a:rPr lang="ru-RU" sz="2000" dirty="0"/>
              <a:t> </a:t>
            </a:r>
            <a:r>
              <a:rPr lang="ru-RU" sz="2000" dirty="0" err="1"/>
              <a:t>сарқыт</a:t>
            </a:r>
            <a:r>
              <a:rPr lang="ru-RU" sz="2000" dirty="0"/>
              <a:t> </a:t>
            </a:r>
            <a:r>
              <a:rPr lang="ru-RU" sz="2000" dirty="0" err="1"/>
              <a:t>деп</a:t>
            </a:r>
            <a:r>
              <a:rPr lang="ru-RU" sz="2000" dirty="0"/>
              <a:t> </a:t>
            </a:r>
            <a:r>
              <a:rPr lang="ru-RU" sz="2000" dirty="0" err="1"/>
              <a:t>қалталарына</a:t>
            </a:r>
            <a:r>
              <a:rPr lang="ru-RU" sz="2000" dirty="0"/>
              <a:t> </a:t>
            </a:r>
            <a:r>
              <a:rPr lang="ru-RU" sz="2000" dirty="0" err="1"/>
              <a:t>тәтті</a:t>
            </a:r>
            <a:r>
              <a:rPr lang="ru-RU" sz="2000" dirty="0"/>
              <a:t>, </a:t>
            </a:r>
            <a:r>
              <a:rPr lang="ru-RU" sz="2000" dirty="0" err="1"/>
              <a:t>бауырсақ</a:t>
            </a:r>
            <a:r>
              <a:rPr lang="ru-RU" sz="2000" dirty="0"/>
              <a:t>, </a:t>
            </a:r>
            <a:r>
              <a:rPr lang="ru-RU" sz="2000" dirty="0" err="1"/>
              <a:t>құрт-ірімшік</a:t>
            </a:r>
            <a:r>
              <a:rPr lang="ru-RU" sz="2000" dirty="0"/>
              <a:t> </a:t>
            </a:r>
            <a:r>
              <a:rPr lang="ru-RU" sz="2000" dirty="0" err="1"/>
              <a:t>салып</a:t>
            </a:r>
            <a:r>
              <a:rPr lang="ru-RU" sz="2000" dirty="0"/>
              <a:t> </a:t>
            </a:r>
            <a:r>
              <a:rPr lang="ru-RU" sz="2000" dirty="0" err="1"/>
              <a:t>алады</a:t>
            </a:r>
            <a:r>
              <a:rPr lang="ru-RU" sz="2000" dirty="0"/>
              <a:t>. </a:t>
            </a:r>
            <a:r>
              <a:rPr lang="ru-RU" sz="2000" dirty="0" err="1"/>
              <a:t>Тұсау</a:t>
            </a:r>
            <a:r>
              <a:rPr lang="ru-RU" sz="2000" dirty="0"/>
              <a:t> </a:t>
            </a:r>
            <a:r>
              <a:rPr lang="ru-RU" sz="2000" dirty="0" err="1"/>
              <a:t>кескен</a:t>
            </a:r>
            <a:r>
              <a:rPr lang="ru-RU" sz="2000" dirty="0"/>
              <a:t> </a:t>
            </a:r>
            <a:r>
              <a:rPr lang="ru-RU" sz="2000" dirty="0" err="1"/>
              <a:t>әйелге</a:t>
            </a:r>
            <a:r>
              <a:rPr lang="ru-RU" sz="2000" dirty="0"/>
              <a:t> </a:t>
            </a:r>
            <a:r>
              <a:rPr lang="ru-RU" sz="2000" dirty="0" err="1"/>
              <a:t>көйлек</a:t>
            </a:r>
            <a:r>
              <a:rPr lang="ru-RU" sz="2000" dirty="0"/>
              <a:t> </a:t>
            </a:r>
            <a:r>
              <a:rPr lang="ru-RU" sz="2000" dirty="0" err="1"/>
              <a:t>немесе</a:t>
            </a:r>
            <a:r>
              <a:rPr lang="ru-RU" sz="2000" dirty="0"/>
              <a:t> </a:t>
            </a:r>
            <a:r>
              <a:rPr lang="ru-RU" sz="2000" dirty="0" err="1"/>
              <a:t>аяқ</a:t>
            </a:r>
            <a:r>
              <a:rPr lang="ru-RU" sz="2000" dirty="0"/>
              <a:t> </a:t>
            </a:r>
            <a:r>
              <a:rPr lang="ru-RU" sz="2000" dirty="0" err="1"/>
              <a:t>киім</a:t>
            </a:r>
            <a:r>
              <a:rPr lang="ru-RU" sz="2000" dirty="0"/>
              <a:t> </a:t>
            </a:r>
            <a:r>
              <a:rPr lang="ru-RU" sz="2000" dirty="0" err="1"/>
              <a:t>сыйлайды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3549275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34"/>
            <a:ext cx="9144000" cy="6853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07872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44624"/>
            <a:ext cx="9108504" cy="6813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898795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2409051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3"/>
          </p:nvPr>
        </p:nvSpPr>
        <p:spPr>
          <a:xfrm>
            <a:off x="4357686" y="142852"/>
            <a:ext cx="4176714" cy="6429420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>
                <a:solidFill>
                  <a:schemeClr val="accent2"/>
                </a:solidFill>
              </a:rPr>
              <a:t>Құлақ </a:t>
            </a:r>
            <a:r>
              <a:rPr lang="ru-RU" dirty="0" smtClean="0">
                <a:solidFill>
                  <a:schemeClr val="accent2"/>
                </a:solidFill>
              </a:rPr>
              <a:t>тесу </a:t>
            </a:r>
            <a:r>
              <a:rPr lang="ru-RU" dirty="0" smtClean="0"/>
              <a:t>	 </a:t>
            </a:r>
          </a:p>
          <a:p>
            <a:pPr marL="0" indent="0">
              <a:buNone/>
            </a:pPr>
            <a:r>
              <a:rPr lang="ru-RU" dirty="0" err="1" smtClean="0"/>
              <a:t>Қыздың құлағын тесу-дәстүрге енген</a:t>
            </a:r>
            <a:r>
              <a:rPr lang="ru-RU" dirty="0" smtClean="0"/>
              <a:t> </a:t>
            </a:r>
            <a:r>
              <a:rPr lang="ru-RU" dirty="0" err="1" smtClean="0"/>
              <a:t>ежелгі</a:t>
            </a:r>
            <a:r>
              <a:rPr lang="ru-RU" dirty="0" smtClean="0"/>
              <a:t> </a:t>
            </a:r>
            <a:r>
              <a:rPr lang="ru-RU" dirty="0" err="1" smtClean="0"/>
              <a:t>рәсімдердің бірі</a:t>
            </a:r>
            <a:r>
              <a:rPr lang="ru-RU" dirty="0" smtClean="0"/>
              <a:t>. </a:t>
            </a:r>
            <a:r>
              <a:rPr lang="ru-RU" dirty="0" err="1" smtClean="0"/>
              <a:t>Әдетте бойжеткеннің немесе</a:t>
            </a:r>
            <a:r>
              <a:rPr lang="ru-RU" dirty="0" smtClean="0"/>
              <a:t> </a:t>
            </a:r>
            <a:r>
              <a:rPr lang="ru-RU" dirty="0" err="1" smtClean="0"/>
              <a:t>балиғатқа толған </a:t>
            </a:r>
            <a:r>
              <a:rPr lang="ru-RU" dirty="0" smtClean="0"/>
              <a:t>(9 </a:t>
            </a:r>
            <a:r>
              <a:rPr lang="ru-RU" dirty="0" err="1" smtClean="0"/>
              <a:t>жас</a:t>
            </a:r>
            <a:r>
              <a:rPr lang="ru-RU" dirty="0" smtClean="0"/>
              <a:t>, </a:t>
            </a:r>
            <a:r>
              <a:rPr lang="ru-RU" dirty="0" err="1" smtClean="0"/>
              <a:t>кейде</a:t>
            </a:r>
            <a:r>
              <a:rPr lang="ru-RU" dirty="0" smtClean="0"/>
              <a:t> </a:t>
            </a:r>
            <a:r>
              <a:rPr lang="ru-RU" dirty="0" err="1" smtClean="0"/>
              <a:t>одан</a:t>
            </a:r>
            <a:r>
              <a:rPr lang="ru-RU" dirty="0" smtClean="0"/>
              <a:t> да </a:t>
            </a:r>
            <a:r>
              <a:rPr lang="ru-RU" dirty="0" err="1" smtClean="0"/>
              <a:t>ертерек</a:t>
            </a:r>
            <a:r>
              <a:rPr lang="ru-RU" dirty="0" smtClean="0"/>
              <a:t>) </a:t>
            </a:r>
            <a:r>
              <a:rPr lang="ru-RU" dirty="0" err="1" smtClean="0"/>
              <a:t>құлағын </a:t>
            </a:r>
            <a:r>
              <a:rPr lang="ru-RU" dirty="0" smtClean="0"/>
              <a:t>тесу </a:t>
            </a:r>
            <a:r>
              <a:rPr lang="ru-RU" dirty="0" err="1" smtClean="0"/>
              <a:t>үшін қыздың шешесі</a:t>
            </a:r>
            <a:r>
              <a:rPr lang="ru-RU" dirty="0" smtClean="0"/>
              <a:t>, </a:t>
            </a:r>
            <a:r>
              <a:rPr lang="ru-RU" dirty="0" err="1" smtClean="0"/>
              <a:t>жеңгелері</a:t>
            </a:r>
            <a:r>
              <a:rPr lang="ru-RU" dirty="0" smtClean="0"/>
              <a:t>, </a:t>
            </a:r>
            <a:r>
              <a:rPr lang="ru-RU" dirty="0" err="1" smtClean="0"/>
              <a:t>апалары</a:t>
            </a:r>
            <a:r>
              <a:rPr lang="ru-RU" dirty="0" smtClean="0"/>
              <a:t> жиналады.</a:t>
            </a:r>
            <a:r>
              <a:rPr lang="ru-RU" dirty="0" err="1" smtClean="0"/>
              <a:t>Құлақты уқалап</a:t>
            </a:r>
            <a:r>
              <a:rPr lang="ru-RU" dirty="0" smtClean="0"/>
              <a:t>, </a:t>
            </a:r>
            <a:r>
              <a:rPr lang="ru-RU" dirty="0" err="1" smtClean="0"/>
              <a:t>жанын</a:t>
            </a:r>
            <a:r>
              <a:rPr lang="ru-RU" dirty="0" smtClean="0"/>
              <a:t> </a:t>
            </a:r>
            <a:r>
              <a:rPr lang="ru-RU" dirty="0" err="1" smtClean="0"/>
              <a:t>кетіріп</a:t>
            </a:r>
            <a:r>
              <a:rPr lang="ru-RU" dirty="0" smtClean="0"/>
              <a:t>, </a:t>
            </a:r>
            <a:r>
              <a:rPr lang="ru-RU" dirty="0" err="1" smtClean="0"/>
              <a:t>қыздырылған жуан</a:t>
            </a:r>
            <a:r>
              <a:rPr lang="ru-RU" dirty="0" smtClean="0"/>
              <a:t> </a:t>
            </a:r>
            <a:r>
              <a:rPr lang="ru-RU" dirty="0" err="1" smtClean="0"/>
              <a:t>инемен</a:t>
            </a:r>
            <a:r>
              <a:rPr lang="ru-RU" dirty="0" smtClean="0"/>
              <a:t> </a:t>
            </a:r>
            <a:r>
              <a:rPr lang="ru-RU" dirty="0" err="1" smtClean="0"/>
              <a:t>немесе</a:t>
            </a:r>
            <a:r>
              <a:rPr lang="ru-RU" dirty="0" smtClean="0"/>
              <a:t> </a:t>
            </a:r>
            <a:r>
              <a:rPr lang="ru-RU" dirty="0" err="1" smtClean="0"/>
              <a:t>кәдімгі тарымен</a:t>
            </a:r>
            <a:r>
              <a:rPr lang="ru-RU" dirty="0" smtClean="0"/>
              <a:t>  </a:t>
            </a:r>
            <a:r>
              <a:rPr lang="ru-RU" dirty="0" err="1" smtClean="0"/>
              <a:t>теседі</a:t>
            </a:r>
            <a:r>
              <a:rPr lang="ru-RU" dirty="0" smtClean="0"/>
              <a:t>.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үшін екі</a:t>
            </a:r>
            <a:r>
              <a:rPr lang="ru-RU" dirty="0" smtClean="0"/>
              <a:t> </a:t>
            </a:r>
            <a:r>
              <a:rPr lang="ru-RU" dirty="0" err="1" smtClean="0"/>
              <a:t>тарыны</a:t>
            </a:r>
            <a:r>
              <a:rPr lang="ru-RU" dirty="0" smtClean="0"/>
              <a:t> </a:t>
            </a:r>
            <a:r>
              <a:rPr lang="ru-RU" dirty="0" err="1" smtClean="0"/>
              <a:t>құлақтың сырғалығының екі</a:t>
            </a:r>
            <a:r>
              <a:rPr lang="ru-RU" dirty="0" smtClean="0"/>
              <a:t> </a:t>
            </a:r>
            <a:r>
              <a:rPr lang="ru-RU" dirty="0" err="1" smtClean="0"/>
              <a:t>жағынан бірінің тұсына бірін</a:t>
            </a:r>
            <a:r>
              <a:rPr lang="ru-RU" dirty="0" smtClean="0"/>
              <a:t> </a:t>
            </a:r>
            <a:r>
              <a:rPr lang="ru-RU" dirty="0" err="1" smtClean="0"/>
              <a:t>дәл келтіріп</a:t>
            </a:r>
            <a:r>
              <a:rPr lang="ru-RU" dirty="0" smtClean="0"/>
              <a:t> </a:t>
            </a:r>
            <a:r>
              <a:rPr lang="ru-RU" dirty="0" err="1" smtClean="0"/>
              <a:t>уқалайды.</a:t>
            </a:r>
            <a:r>
              <a:rPr lang="ru-RU" dirty="0" smtClean="0"/>
              <a:t>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қызығы тесілгіен</a:t>
            </a:r>
            <a:r>
              <a:rPr lang="ru-RU" dirty="0" smtClean="0"/>
              <a:t> </a:t>
            </a:r>
            <a:r>
              <a:rPr lang="ru-RU" dirty="0" err="1" smtClean="0"/>
              <a:t>құлаққа қызыл иттің жүнін есіп</a:t>
            </a:r>
            <a:r>
              <a:rPr lang="ru-RU" dirty="0" smtClean="0"/>
              <a:t> </a:t>
            </a:r>
            <a:r>
              <a:rPr lang="ru-RU" dirty="0" err="1" smtClean="0"/>
              <a:t>өткізеді.</a:t>
            </a:r>
            <a:r>
              <a:rPr lang="ru-RU" dirty="0" smtClean="0"/>
              <a:t> </a:t>
            </a:r>
            <a:r>
              <a:rPr lang="ru-RU" dirty="0" err="1" smtClean="0"/>
              <a:t>Үлкен кісілер</a:t>
            </a:r>
            <a:r>
              <a:rPr lang="ru-RU" dirty="0" smtClean="0"/>
              <a:t> </a:t>
            </a:r>
            <a:r>
              <a:rPr lang="ru-RU" dirty="0" err="1" smtClean="0"/>
              <a:t>иттің жүнін өткізсе «құлақ іспейді</a:t>
            </a:r>
            <a:r>
              <a:rPr lang="ru-RU" dirty="0" smtClean="0"/>
              <a:t>, </a:t>
            </a:r>
            <a:r>
              <a:rPr lang="ru-RU" dirty="0" err="1" smtClean="0"/>
              <a:t>қотырланбайды, </a:t>
            </a:r>
            <a:r>
              <a:rPr lang="ru-RU" dirty="0" smtClean="0"/>
              <a:t>жара </a:t>
            </a:r>
            <a:r>
              <a:rPr lang="ru-RU" dirty="0" err="1" smtClean="0"/>
              <a:t>түспейді</a:t>
            </a:r>
            <a:r>
              <a:rPr lang="ru-RU" dirty="0" smtClean="0"/>
              <a:t>» </a:t>
            </a:r>
            <a:r>
              <a:rPr lang="ru-RU" dirty="0" err="1" smtClean="0"/>
              <a:t>дейді</a:t>
            </a:r>
            <a:r>
              <a:rPr lang="ru-RU" dirty="0" smtClean="0"/>
              <a:t>. </a:t>
            </a:r>
            <a:r>
              <a:rPr lang="ru-RU" dirty="0" err="1" smtClean="0"/>
              <a:t>Мүмкін мұның </a:t>
            </a:r>
            <a:r>
              <a:rPr lang="ru-RU" dirty="0" smtClean="0"/>
              <a:t>да </a:t>
            </a:r>
            <a:r>
              <a:rPr lang="ru-RU" dirty="0" err="1" smtClean="0"/>
              <a:t>себебі</a:t>
            </a:r>
            <a:r>
              <a:rPr lang="ru-RU" dirty="0" smtClean="0"/>
              <a:t> бар </a:t>
            </a:r>
            <a:r>
              <a:rPr lang="ru-RU" dirty="0" err="1" smtClean="0"/>
              <a:t>шығар</a:t>
            </a:r>
            <a:r>
              <a:rPr lang="ru-RU" dirty="0" smtClean="0"/>
              <a:t>. </a:t>
            </a:r>
            <a:r>
              <a:rPr lang="ru-RU" dirty="0" err="1" smtClean="0"/>
              <a:t>Өйткені қазынасы кең халық емдік</a:t>
            </a:r>
            <a:r>
              <a:rPr lang="ru-RU" dirty="0" smtClean="0"/>
              <a:t> </a:t>
            </a:r>
            <a:r>
              <a:rPr lang="ru-RU" dirty="0" err="1" smtClean="0"/>
              <a:t>құпиялардың </a:t>
            </a:r>
            <a:r>
              <a:rPr lang="ru-RU" dirty="0" smtClean="0"/>
              <a:t>да </a:t>
            </a:r>
            <a:r>
              <a:rPr lang="ru-RU" dirty="0" err="1" smtClean="0"/>
              <a:t>бір</a:t>
            </a:r>
            <a:r>
              <a:rPr lang="ru-RU" dirty="0" smtClean="0"/>
              <a:t> </a:t>
            </a:r>
            <a:r>
              <a:rPr lang="ru-RU" dirty="0" err="1" smtClean="0"/>
              <a:t>сырын</a:t>
            </a:r>
            <a:r>
              <a:rPr lang="ru-RU" dirty="0" smtClean="0"/>
              <a:t> </a:t>
            </a:r>
            <a:r>
              <a:rPr lang="ru-RU" dirty="0" err="1" smtClean="0"/>
              <a:t>білетін</a:t>
            </a:r>
            <a:r>
              <a:rPr lang="ru-RU" dirty="0" smtClean="0"/>
              <a:t> </a:t>
            </a:r>
            <a:r>
              <a:rPr lang="ru-RU" dirty="0" err="1" smtClean="0"/>
              <a:t>болар</a:t>
            </a:r>
            <a:r>
              <a:rPr lang="ru-RU" dirty="0" smtClean="0"/>
              <a:t>... </a:t>
            </a:r>
            <a:r>
              <a:rPr lang="ru-RU" dirty="0" err="1" smtClean="0"/>
              <a:t>Халық ұғымында қыздың құлағын тесу-оны</a:t>
            </a:r>
            <a:r>
              <a:rPr lang="ru-RU" dirty="0" smtClean="0"/>
              <a:t> </a:t>
            </a:r>
            <a:r>
              <a:rPr lang="ru-RU" dirty="0" err="1" smtClean="0"/>
              <a:t>сүндеттеумен бірдей</a:t>
            </a:r>
            <a:r>
              <a:rPr lang="ru-RU" dirty="0" smtClean="0"/>
              <a:t> </a:t>
            </a:r>
            <a:r>
              <a:rPr lang="ru-RU" dirty="0" err="1" smtClean="0"/>
              <a:t>деген</a:t>
            </a:r>
            <a:r>
              <a:rPr lang="ru-RU" dirty="0" smtClean="0"/>
              <a:t> </a:t>
            </a:r>
            <a:r>
              <a:rPr lang="ru-RU" dirty="0" err="1" smtClean="0"/>
              <a:t>қағида бар.Бұл-халық сөзі.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http://t0.gstatic.com/images?q=tbn:ANd9GcSJLsEO0E73wPkk1umRZfYjblfFK-cPkn7rGy5Mwu0uw5w0hyv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357686" cy="6858000"/>
          </a:xfrm>
          <a:prstGeom prst="rect">
            <a:avLst/>
          </a:prstGeom>
          <a:noFill/>
        </p:spPr>
      </p:pic>
      <p:sp>
        <p:nvSpPr>
          <p:cNvPr id="1028" name="AutoShape 4" descr="data:image/jpeg;base64,/9j/4AAQSkZJRgABAQAAAQABAAD/2wCEAAkGBhQSERUUExQWFRUVGBgXGBgYGBcaGhgXFBcXGBoYFxcYHCYeFxojGhQXHy8gIycpLCwsFx4xNTAqNSYrLCkBCQoKDgwOGg8PGikkHyQsLCwsLCwsLCwsKSksLCwsLCwsLCkpKSwsLCwsLCwsKSwsLCwsLCwpLCwsLCwsLCwpLP/AABEIAMIBBAMBIgACEQEDEQH/xAAbAAACAgMBAAAAAAAAAAAAAAABAgADBAUGB//EADkQAAEDAgQDBgQGAgEFAQAAAAEAAhEDIQQSMUEFUWEGE3GBkfAiMqGxBxRCwdHhYvFSI0NygpIk/8QAGgEAAwEBAQEAAAAAAAAAAAAAAAECAwQFBv/EACgRAAICAgICAQMEAwAAAAAAAAABAhEDIRIxBEEiE1FxIzJh8BTB8f/aAAwDAQACEQMRAD8A84B2NveqIInfwugRyHqmJXntn0hHVY1keAU7z3ChskLSTr4/wlYENW/9J49+7KZByQm8TFk2wodptytoqu+63TZRv67KNDeV0hhab3MoQOvNMw9EQem6mx0DOUZPQId5BifFBwCYuhtt48lLD76oEtEfZAPFtzyCSYaGziNlATy9I+qhM6BS/KUkMgE7ke/qi50bqRzA+/olIAExb902JEzDTX7ps3If6QF+nQ/tCPh5pWMUEymMxt/ChZG9kriPL7ppiBmvr9EwJN/RAv6eaEk7BAtBubfXl/KUuI6+JRLZ1j0Smk0aW800xBJsN1HX6Je6M6ygSBqdU+uhFkFA/wB20Vffi26j2k+CexaGdPv+FOaIbGmyHd9fVFsZJCiIpk7hRFr2xAbNjYBOZnXRVMaBqnzBMsgp+J807fNVh0+CsYPYQwAWBK5onT1RmUdP0qLoYGnTWwRMz4pmk+CDweaQwt8VHCBqZQaAmBSYxQwD3qpl5X8la9hABixmPL/aWShV2JMjfTyUyn05W+6DjGpuVKYE9fM+SLGM0Eb/AGQc3mTfqmqU8pILSCDBBEG2xBuhpz8EtADKP93TT70R1sB/KNCiXGAIv5AcygV0K2g5wsT9PQSk7i258duizqNIPcTMMaJcY0bt/wCxMCOZVWNxYfUdUgDO4ugWiTMQlbM1K3RjNcNgbJe/PI/srHm1x6q2nTkOMQGCXX6gDTQSVRTdbKchm+/JAiFmZKbqJeJDw8NIHylpaTmkmQQQbdVhgDki7CLsV0D+kJ5SmI5iFCCnYCgKGnz9VHW/pIHW6oAL2z/KhbZFvVSTy+yqhMUtMaqOHVQtMTE+aVvQH+1QDNYN1EL8j9FE6J0GdbJh0HlulBJUY53TxUtlsObpCcu8SkDecymBjwU2Oghx2HvojBjqOqAd7lQDxPvolYguZuT+yWWzEItI2ErLweDfVeGMbJPgAOpJsAhyoG0lZjeXlusnAUw6q0FpIkSAYJHjoF2DezeFwbS/GVWi3wiSS4xqyk27h1cQCtbje2uHa5v5PCg5dHVWtAFoJa1l58XO1WXNy1FHK8/LUE2aftDxwYnEzRpinTY0MDWxAi2u5tM7rXAOn5pPgVexjqzycjQ57jAYNybATtsutwHYJ2Vz8Q8Uw0wQXNAbAvneTDemspuaglFFxlHFBcmceGkf0Lytp3rcG0PeGms4SxhklgIkPdFgdIHmtpjcRwujGWo6q4ESKQe7Q7PqZWx5LQ8X4o3E1nVGU+7kAGdXECJ1+yabl2nRPP6r4q0jDpYp75e8y5xzEkkuJJvM6lWAEeCIbYbIOo/5/RVZ1JUqCJN5Vhdlba7nW8BufNKynJgXP18lv2dmi0ZqgcCYJiDDBcmJuYGijl9zDPkjBfJmtweQUKzDJc4MyWJJc1xJEgjLaea11MQLi69PpcGoupg0CB/k3UEfYrWVeyrHD4x4RYjrI1nqhXZwLzkm3Rwwk6BZeC0rNvekfUOY79lmcQ7OPY6GHO30cPHYjqtp2e7OMrUahLagiQXTtyZzMaoujafl43CznMK9l6dSW5iC14vlIt8TRctIO17KmvRLZj4myYdBGYDeDpzg8132G7OUhT+CmWHmR8YI3kzdarEdnj8rjLA5xAkyM0XEQA617JvuzCPm/K60ccQd7eG6WB4/ss3iuDFKpk+IiBczqfK/ksS2iZ6OPLHIrQkgbIT0Tkjb1SEu6KrNaCQTskE8/RNrv5BCB0VITIHDZDLBj35ItvoPfmkL9df6TEOXHchRV5wd49UEtgMem6lFkDbncKzlew97IZtIKdopIJPVR3miD0Q2SoYZ+26gbp70VefborgLXUsZbQpuc4NGp6Lta+Pbw3DtyhtStUzCmC1sSCJqOm5a0gBrTaZWi7I0ga8iJY2RPM2sDrEpe19UuxtQEg90G0m8gGATudXErFpSlT9HFlbyZFj9ezTVc1R5qVXGo9xkudJM+auE7BJBO8LY8CwRqYik0kXe3kBrvKuUvi2zqpQjo6ThXC24TDHFYgWgEQDIJ0pgmwc7c7BcnxXiNTFPzVTDR8tMfKwbW3Manddf+KOLOajSc3JY1C3YunIC0QIaAD91xE9FGJ2uXs5cEOd5J+ysMaLgeisBvYePRQVDyKaSVp+TvSoIHLVNSHj5Qla081bQb/vwQTI6rsNwQPc+q9oOX4WzcBxvPkupxeEibkwAbeBctl+HHA2uwTHaZnP+5C2XFuEEzH6iB4Sb/QJ8PjdHzvk5HLI7OSwfBjlFelUyF+rXAZTBWR3TjM/15c10OK4cGABrGmLX1t5Fa19HL+kAHYJKLRzKRq6mBJE9YW6rUO4ZTpUQwtABed8xN/UnlstzguDg0qT/AAJ/+lm8XpEgwYRwbXJfwEv5OPxTQefWx+5WuqURyW6xTrxcke9Vrq7EmrHFnP8AH+G97SJA+JskeWy8/eD638juvUKuJDZzEAc1xHHcozlhBbfTzKladHThyOErNCQfRE66ygHCASUoe3QLTZ7yegEi8qS0a6pnVRpdKCNTHndVQEDpPuUMvMH1Rc7mD/Xgg6Z+m6aAGXogmlyiqhDIOIRtzRdpqfVRtlBlSI29+KBaOk9VK3FO7bAv0IRtmWXI4JUWPpOaA5zTB0JSNudFTxPHVH02PuGaCNJGoUwlUOAJhNxdE4c/1OzqexMHEZfgGdpAc4xli8z5Ju2XDzTxT3GIqxUGXS9jeToQtDhqxa4ObMi4jmF6RhH0eJYcNeQ2o06MZ8QdAAM6EEiI2A9eSbcJckZ5f0siyeumecCnrJW07N1WtxNIkZvjAykmDJja+62HFOwmIpGA3vQYILJMz/ibg3GyxKPZvEk2w9WxucjhHiToruMk0bvJjnHTRuvxCwDw9lUtdAmkTqGuBkMadIA+y4/N7het8NwoxmHfRqNPesa1lVkiQ79FZuxPONIXn3aLsvWwdTLUAI/S9t2u8Dz6KMTrRh4uRVwfaNLCGS1zCfuSTcoOpDclb0d9gEaLJoVBZY7AJiJhWsf0T/JnLZ7d+FeNDsI6nN6bzb/F8EH1zLqeJUpYY1/heEdnO0dTCVW1Kd4s4aBzTq0/zsV7LwztZQxVIOpuEmxaSMzTyIW2Oa4ODPD8vE4tv7gxLswn18VpcZaSZW0dUALuRA9eg5kLVY2qT+n6hQ2eekb7s7jg+jkPzM2/xJkH9k3EqjjECWxJIN+UXXG/nn03ZmGHD0I5HotnwvthTrAtkCDBG7Xcj06qU3x4suVsp4rULXNhs325LX4p1lsMZXDjLSCRNvei1WIfzhSwRz3Hsa1jYcJDtugOvXZc3jcQX0nwBaHGwnceQvp0W24y0Oc91j8LQ3oDM/X7Lm6mJLXOaIEggxyP2MQpSs6McHKSSMGm2ALfZO9oOonxTFvX+EtgJ0Kt2fQJUhM0CAEHP5WUzT1Q8beKoBACNBPmmv4KOtJm3vRTXf8AZVQEvsT6KIW/5QogY0dbIZb7o5SLwFMykZkYbDF7g1ouVmv7KVKx7ukw1HiMwZcwf3hYFN0GdlvuJ9pmOYwYWh+XgDM5riSXREyVk3JPRyeRHJKlE22C4PQdRy02VBQZmbUFQsa7PF83odNFxVR1PO4UTLATE+7+Kd+IqFrmd48h5l1z8RnfmqqdHLoAqgq7YsGCWOTbI0zv91lUsUWuDmuIc24LZBBG87KhpJ/pM0/umdlX2ddw78ScTTADxTqgXGdkGbD5mQSbC5WXU/FWs4u//Lh78+9IkdM0brhhU6JjXOjQZWfCPtGL8XH3RvcT2txVSu2sXtY9gDW900MDRMxa5HjK6bBdvadWfzTCxxsX0g1zHAwHZqTtCQNWlefAHf6JzG9ve5Uzxxl2gl40JKqPUPzHBXFz3OoAataWVmEGdHNGq5TtpjeHksGDc0un4wxjwyI1Dn63XNHLoh3nS3NVHGk72RHx3F2pMLKzdvNM15OkcggHE7RO0KwH/S1STOospn6c/wCFdQxbmHMx5a4bt/dYwKJeevldU46IlFS0zquG/iJVp2qND7XI18wd/ArYVfxCpOF2PB8FwnVK70WfRxvwcbOmx3bWZyMvzcf2Gq5kYlweXhxa/mLeUaR0SD3ySlx6eaTXs3h42OCpI3+C7b1aYh7Q4f42PoVlVu29MtMsqA7DKNfVco6UMrtTAjZLRlLwsb2h8XxWrVJMZQbewsZlGBzV55/uq3Uxrz96J39jfFgjj6EgJd0XOuhmnQKq0a0IZ0tChaeceSkGeSjbzv4lUSxXUoOtt0XMFzr72UzDoFA8clQFPeRZFPnKidodDNty8YTNMb/QJBMJhcWsfeikYwEf7Rces7K/F4F1GGvs4gOixgO0005wqAeRKn8AmmSOhKOn8Ia6evRWV8rX5QQ6wM+N99wlb6FzV0Jmk6wmkcp6pG1JvFvurdkNlj5z0gdEc3VKZ2iOqGYc5SKHyze/mUGs/pSLeyg54Akk8p8UCdItybn0hBzrbAaJQQf7TE9AgB2c/wB0wpg8vJVz4J5voAPey0sljzF7Kacx196LKocGqEtAb84zNncfsFjVWFpIPPx9EucXpEKcW6TKztqB90pM9Exb5+aUjz84UN0aALukhKXzOnvkFCb3ukeY1CTERruXqdEJtv4yoJPPwH2lXYfDSeUbodITairZj6b35IOIKyq2FcGh5BylxaHEWLmwSAfAiyxy4WgXSTTYJpqyt9XkhnJ0FlfXpOYBmaRmEi2xWMapnT2FSpitPohYYvKIHSErmk9EDMQSrQE7wc5IP2Td6I3hJInmoW3kWjmqEwGqgi4ndBUIYsOspWsvr13+qVl9JTZANSp9FMtqViZJ9VXVeZECAVnY3DBtIFpLhPxGI+IiYA1gDdYGV1j91Cf2MU+W16LADafPwRq4VuQPF5JBHKNL7yFFs/yM4Zzw1wDTL3RIAFmhsCxJtMqeSVDyJRfIwKY6QrWCfeqx6NWRMm66XsNQacRmInI0uaHaZtlE3xTZrOahDkXcP7C4ioxry1jGu0L3AT5ahYPaHs/UoVC4saGukDKZAi0Gbhd/Qqmq99WWtNK4bIZLyNPmkAR8w5LV1ajS3unf9XvGFxq3hpdfLcwI6XJK5I53yo83/JnytnF4DhznyTZg1tv06rf0+G4d1EMzuGZwIJAu4C2omIPh1Ws4XiDAaHloE2aC4uN4EC5uFvq9SiMOKpeDWJAp02tDokXJ5EHQc1c8jsJ5pzenSOY4xwl1B4a4Zpu0jcdeqwxT5q/tLxwu7oEkkNuSZJn/AEsSkeRPvkumN8U2d+DJzjstZ03VtMXieWipHRbfgDmA1KjrmlTL2Nic1SQGz0BM+SG9FZZ8YtnbdpMA9uGp4xgdTyMaHw8TBhohv6ReFx78HnpCsQRne1rdNCt6cZUq8MyVGy99SQ4zn+IzfnPMrouK8Bp0eH4Q1CGtY7vHTv8ADIHoubG6trv+o8Xk4vTPLMbhHU3lhEkb7QU1LCGQSwxPsdF0GG4ozGY57obTaGxSbaJHjvEm6PAOEVKjsRRrNOYjOCZmxuQd7LottUzon5MnCi/h/CW1Bic1PuwKWYCQTmaRcEgEeELiSz1O/TkBsu54Xxd2G4fiKZDC5pc0lxcXuBNukCN+a5HG4YtDHtEsqNzNJ6Wc3xBsssLabNPGybpsxXsJsfp1S5HfKCRPLWVMh1lZXC6RNVhNw1wceQa0gklbN0rZ3Tri7MY1nZRSc52UEugk/M6ATGxsFUDGlj0usjiOGy1amaZDnTYje0g3FuaoshMlL4mVxHiL3923MXNYCGiCBEk8uZKwXzyhbjFBzsNScGHLSL2l3/k4Fs8hqJ3grVl53CUXrROKlGit3VV5J1Ngi5p3PkhcXFvfNbdGhMvjHkpP0ULtyUcw6yqTHQQJ/UFEh6BBMVBAkwNNEptpqoRE3TMI5Hy1QBv+FcQFRvcVQPisHkEuAGwA5rW8R4c6hVNN7Sw2cA6QS06G6z+CcLDywzU7wk5YvGQTJjW40WL2s4s7EVqdRwdnc0ZnO1MW8mwLLlgv1KXX+zlU1GdRMMuGu633EccafDe7aXjvXNLhm+AtFxYaunUHRc6QBoFuqeNFTC9wWE1M3/Tlzclz8RM/q5Kpx3FpezTPbijUU2wBJsthwjind1Jm0QecdFtOOYWm8VH03DLTp0rSCGvDfiaI1k8ua5um6bm3vRGppjhNZYuLPQez5pUWue19KqXTPeOAykixLTExyXMcZ43Tw7Hsp1O8qOtLdBO9t1z2Lw+bTVYo4WZ1Tx4IJ8mcc/HldLo2fA+N5AA9pcAZkGHCeTln4/tVTFMCm15yzlLiAGlxk2bqT1Wrw+GDRAPijUwFM0Xf887cov8ALfMeXJaOMHK2ip+O4x0ayrjHVX5nXJW7YIAuVi4XA5dBpzKySOqc2n0dmHHwWw1Bb3oszAY99F2ZkTpHMclgvqcyVfhqkQYGu6za0aZI8lR7O95o4P8AM1Q01e7DO7LN6kANpwdRO97FaLtDxaq7Bto4mk6mALZmkGdoPgreCdvmNYw44OLXE904NaRLbOJb5xKwvxD7b4d+EFCjmdmdmBzCxHOBey5ccXfWzwnBqVUcDhqMfKYOoO69m7AUnPw78RXcDlaabdNALk/Qeq8SwVR0XXf9hcS2q40atVzGFuYDUOeCABG9vsuicWnZ054fBNG94dwDDV2uJdJqOc2o2NdYLToNo5leedqsZSDqeHoCG0Q4EnNdznSQQdI0XrPFG4bA0y55GZwhwbYFoMiYvPI9SvJO0ePo18S+tRYWB0WJklwABd5m6f8AjPHLk3aMfGblI1LafVdj2Z4bkwtTEgkvc51EN2yFoz5h+qcwEdFyN+a6zsZi3uBw7XNBcS9mYwMwbds7SAPRc/kJuL4npeR+zRpOK4BwcXuBGbU9VRw3AGo8MaNZ9Bc/QLddoqlfKBVgNzbEajzR7GcX/K4ptUtBADm3/wAhEzslFvgYY8r+mzK4vinmm2jTo5KYpikYzFzmtdnBcdCc19FxeIw5a4tNiPfkvV8bx+o5wDmxmvYGAPHkvM+MVM9ao4TBcdBso8XI22ifGm7dmvd4eZSyTuoepSi+p5LvSO+wxbRI08jonIISiP205q0mFiuYN0FLDZRWLQO5vdOG+yo13SyjXnTqo2UdcOIvq4CGOaypSIyCm2HumxzO8FydRznOzPe5ztJcZjoFvuy/HhQz0nlraVWBUcGBzwB/xOyr4r2dY1veUX52uJIZq8MGrnclywlwk4v30ciSxzdrs02ZRxHKUmYDkt/2WwtAk1K7jTYzRwuS4CQ0DcmFrOXFWdU5cY2wYsCjgsgy5qu0Xg/NIPLmtICYsfFW47HGrUL4yjRovYc5O5VDXFKEWlvvszwRa+T9j3O0IEDWN/soHcpKbLe9vFWdFDl48uiUX0Hmg0jn5JXvtySQxy4X9+qjZ98kG6RvEpqYsgEOCRv6p2uG50SOao0QfBIGjb8bfNHDNJBa2k4iObnkmeR0WrxGAH5drgf+4RqJ+UHTXzWS3jUUjRNNj25szSQczTvlcLx00WFUxGcjQcmjQfyiLaOP6b6r32M0my2LC5uGe8GHd4wA6EQHOsdlrO9M6LJwrmHMKr3MESCBm+IC0tnTaRomy8sLjRk0qlWtQrOe4uNI09TPwuJaY+nqtdQplo2uUW40sBa1895AMaQDN0pduFpzlx4voxxYlFtouDT6rsvw24W2rigXCSxpfBEgkEDSDOsriQ/YT/C6TsfxCtRxNM0QXPJy5Rq8H9K5si+JedNwaR7VV7KUKlPu3U2taZs3Ykkki2vVeXYHswDj/wAu4kgPLTFpAvMeELvcX2zDGukjM2QWj4iDHy5vlNwQSvP+H9pXDGfmIEl5cWgQINiOlljJpq4/3o8rHdNI9QxfZGi+iKZz5Q3K1rXutziTb7LxTtPwX8vXfTuADYGdDcfRe7u7U4cUxULwJbmAMh0f+Oq8W7c8XZicS6o2cpgCQJgCLwqcccZp4ma+M2pHJPp8oVD7q+s0T/Cx3b9F1RPVQkeJRMjdAG+pQDiP72WhQHT0UUFMHf6KJ0ImeyLqnRTOgHlDKDBlZTasU3CYPMCSZtE7CFiBruayKmMd3QptDW65nAfE7NsSdvBS0ZZYuS0UUwwa3G28lZmJxtLuhTa0l1i502B5AbmLLBbSA8ArKdNovAScU9g8bk02Fr+iLXWsl70bJiSlRutAe47wnDTpbzKqZcmdlZO5AQFgI8PIIgibXKLnnoB0UaR1uihjd5ltA8kuUnlzU7zkL9EHE8kUBYWncoQdyo7W5UAkXO9klYwueBZAPE6bIAtFolEvE+9kqEEV+iBBI0iyL6nSyqdVKr8C0Fog6BWtf7CqMpmOnf0CCdDEzzW87KcV/L4gVRGZgJE84jTzK0JplNQcWkEGCLrOceSaM8kbi0eojtFSxQhzKeZ2p0cuZ4PiKf51gcYZ3oBOvw5x781o+JcVFQjJTFLT5XOMQIJAOk66rEp1g2/16rnhgaTOPFhauz1rjT++rueYN4B2AbYR5LzztJSy13NFhqOV1saPFmvo94cT3bwcppkG9vnBAIidQuZxmPdUcS4lx0nTRZ+PimpNt/8AScMGplLz6qp0BGOqVzOq9KlR30KXaSQlJnqmiPHdARzPoqpMdgmFFBHIqIaFbEL7CE4elbVi3oo2ptGqC7GklSOqIdaAlyHWUIBsilgo4czt9EGjdSAQUb7pXORk+HiivQ7I1h33umzQlHII92TrCKGP4keSPeDmUlM9ZRa8AqWgDmta3VDvDvKgfINvBQVNI2+6EgZHAlMW9bpWuPilyHnCYrLMnvdAETooKO5KkAJegI6ry9wh3h1RDwN0jqk6IoCzMZujfkqmvOu38JySOV06YhjO3h6JI6qPJN+qDp03RTEGL+COYBJk6qfRMTLBUSmolO8oOqyihUM4lKNUuYwiWlU0BMwVZeZTGnvKg8SqFYMpO33USuBBUVaCy1oRG6iiUS10BuhSVCooo9or0BhUJuFFE2Si1m6jNfVRRJfuK9Du0KpY77IqJAhqAt5Is28Cool7D0WUxcpX6BRRC/cwHm5SVdveyiihdgVzb1+yemLKKK/Qiki6up6KKIfYFlSwCRl3X6qKKUDITqmPzBRRUgKah/ZAhRRUujOQGa+X7KxqiiJAiqond+yiiQ2UON1aDp4fyoorE+iolBRRSi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0" name="AutoShape 6" descr="data:image/jpeg;base64,/9j/4AAQSkZJRgABAQAAAQABAAD/2wCEAAkGBhQSERUUExQWFRUVGBgXGBgYGBcaGhgXFBcXGBoYFxcYHCYeFxojGhQXHy8gIycpLCwsFx4xNTAqNSYrLCkBCQoKDgwOGg8PGikkHyQsLCwsLCwsLCwsKSksLCwsLCwsLCkpKSwsLCwsLCwsKSwsLCwsLCwpLCwsLCwsLCwpLP/AABEIAMIBBAMBIgACEQEDEQH/xAAbAAACAgMBAAAAAAAAAAAAAAABAgADBAUGB//EADkQAAEDAgQDBgQGAgEFAQAAAAEAAhEDIQQSMUEFUWEGE3GBkfAiMqGxBxRCwdHhYvFSI0NygpIk/8QAGgEAAwEBAQEAAAAAAAAAAAAAAAECAwQFBv/EACgRAAICAgICAQMEAwAAAAAAAAABAhEDIRIxBEEiE1FxIzJh8BTB8f/aAAwDAQACEQMRAD8A84B2NveqIInfwugRyHqmJXntn0hHVY1keAU7z3ChskLSTr4/wlYENW/9J49+7KZByQm8TFk2wodptytoqu+63TZRv67KNDeV0hhab3MoQOvNMw9EQem6mx0DOUZPQId5BifFBwCYuhtt48lLD76oEtEfZAPFtzyCSYaGziNlATy9I+qhM6BS/KUkMgE7ke/qi50bqRzA+/olIAExb902JEzDTX7ps3If6QF+nQ/tCPh5pWMUEymMxt/ChZG9kriPL7ppiBmvr9EwJN/RAv6eaEk7BAtBubfXl/KUuI6+JRLZ1j0Smk0aW800xBJsN1HX6Je6M6ygSBqdU+uhFkFA/wB20Vffi26j2k+CexaGdPv+FOaIbGmyHd9fVFsZJCiIpk7hRFr2xAbNjYBOZnXRVMaBqnzBMsgp+J807fNVh0+CsYPYQwAWBK5onT1RmUdP0qLoYGnTWwRMz4pmk+CDweaQwt8VHCBqZQaAmBSYxQwD3qpl5X8la9hABixmPL/aWShV2JMjfTyUyn05W+6DjGpuVKYE9fM+SLGM0Eb/AGQc3mTfqmqU8pILSCDBBEG2xBuhpz8EtADKP93TT70R1sB/KNCiXGAIv5AcygV0K2g5wsT9PQSk7i258duizqNIPcTMMaJcY0bt/wCxMCOZVWNxYfUdUgDO4ugWiTMQlbM1K3RjNcNgbJe/PI/srHm1x6q2nTkOMQGCXX6gDTQSVRTdbKchm+/JAiFmZKbqJeJDw8NIHylpaTmkmQQQbdVhgDki7CLsV0D+kJ5SmI5iFCCnYCgKGnz9VHW/pIHW6oAL2z/KhbZFvVSTy+yqhMUtMaqOHVQtMTE+aVvQH+1QDNYN1EL8j9FE6J0GdbJh0HlulBJUY53TxUtlsObpCcu8SkDecymBjwU2Oghx2HvojBjqOqAd7lQDxPvolYguZuT+yWWzEItI2ErLweDfVeGMbJPgAOpJsAhyoG0lZjeXlusnAUw6q0FpIkSAYJHjoF2DezeFwbS/GVWi3wiSS4xqyk27h1cQCtbje2uHa5v5PCg5dHVWtAFoJa1l58XO1WXNy1FHK8/LUE2aftDxwYnEzRpinTY0MDWxAi2u5tM7rXAOn5pPgVexjqzycjQ57jAYNybATtsutwHYJ2Vz8Q8Uw0wQXNAbAvneTDemspuaglFFxlHFBcmceGkf0Lytp3rcG0PeGms4SxhklgIkPdFgdIHmtpjcRwujGWo6q4ESKQe7Q7PqZWx5LQ8X4o3E1nVGU+7kAGdXECJ1+yabl2nRPP6r4q0jDpYp75e8y5xzEkkuJJvM6lWAEeCIbYbIOo/5/RVZ1JUqCJN5Vhdlba7nW8BufNKynJgXP18lv2dmi0ZqgcCYJiDDBcmJuYGijl9zDPkjBfJmtweQUKzDJc4MyWJJc1xJEgjLaea11MQLi69PpcGoupg0CB/k3UEfYrWVeyrHD4x4RYjrI1nqhXZwLzkm3Rwwk6BZeC0rNvekfUOY79lmcQ7OPY6GHO30cPHYjqtp2e7OMrUahLagiQXTtyZzMaoujafl43CznMK9l6dSW5iC14vlIt8TRctIO17KmvRLZj4myYdBGYDeDpzg8132G7OUhT+CmWHmR8YI3kzdarEdnj8rjLA5xAkyM0XEQA617JvuzCPm/K60ccQd7eG6WB4/ss3iuDFKpk+IiBczqfK/ksS2iZ6OPLHIrQkgbIT0Tkjb1SEu6KrNaCQTskE8/RNrv5BCB0VITIHDZDLBj35ItvoPfmkL9df6TEOXHchRV5wd49UEtgMem6lFkDbncKzlew97IZtIKdopIJPVR3miD0Q2SoYZ+26gbp70VefborgLXUsZbQpuc4NGp6Lta+Pbw3DtyhtStUzCmC1sSCJqOm5a0gBrTaZWi7I0ga8iJY2RPM2sDrEpe19UuxtQEg90G0m8gGATudXErFpSlT9HFlbyZFj9ezTVc1R5qVXGo9xkudJM+auE7BJBO8LY8CwRqYik0kXe3kBrvKuUvi2zqpQjo6ThXC24TDHFYgWgEQDIJ0pgmwc7c7BcnxXiNTFPzVTDR8tMfKwbW3Manddf+KOLOajSc3JY1C3YunIC0QIaAD91xE9FGJ2uXs5cEOd5J+ysMaLgeisBvYePRQVDyKaSVp+TvSoIHLVNSHj5Qla081bQb/vwQTI6rsNwQPc+q9oOX4WzcBxvPkupxeEibkwAbeBctl+HHA2uwTHaZnP+5C2XFuEEzH6iB4Sb/QJ8PjdHzvk5HLI7OSwfBjlFelUyF+rXAZTBWR3TjM/15c10OK4cGABrGmLX1t5Fa19HL+kAHYJKLRzKRq6mBJE9YW6rUO4ZTpUQwtABed8xN/UnlstzguDg0qT/AAJ/+lm8XpEgwYRwbXJfwEv5OPxTQefWx+5WuqURyW6xTrxcke9Vrq7EmrHFnP8AH+G97SJA+JskeWy8/eD638juvUKuJDZzEAc1xHHcozlhBbfTzKladHThyOErNCQfRE66ygHCASUoe3QLTZ7yegEi8qS0a6pnVRpdKCNTHndVQEDpPuUMvMH1Rc7mD/Xgg6Z+m6aAGXogmlyiqhDIOIRtzRdpqfVRtlBlSI29+KBaOk9VK3FO7bAv0IRtmWXI4JUWPpOaA5zTB0JSNudFTxPHVH02PuGaCNJGoUwlUOAJhNxdE4c/1OzqexMHEZfgGdpAc4xli8z5Ju2XDzTxT3GIqxUGXS9jeToQtDhqxa4ObMi4jmF6RhH0eJYcNeQ2o06MZ8QdAAM6EEiI2A9eSbcJckZ5f0siyeumecCnrJW07N1WtxNIkZvjAykmDJja+62HFOwmIpGA3vQYILJMz/ibg3GyxKPZvEk2w9WxucjhHiToruMk0bvJjnHTRuvxCwDw9lUtdAmkTqGuBkMadIA+y4/N7het8NwoxmHfRqNPesa1lVkiQ79FZuxPONIXn3aLsvWwdTLUAI/S9t2u8Dz6KMTrRh4uRVwfaNLCGS1zCfuSTcoOpDclb0d9gEaLJoVBZY7AJiJhWsf0T/JnLZ7d+FeNDsI6nN6bzb/F8EH1zLqeJUpYY1/heEdnO0dTCVW1Kd4s4aBzTq0/zsV7LwztZQxVIOpuEmxaSMzTyIW2Oa4ODPD8vE4tv7gxLswn18VpcZaSZW0dUALuRA9eg5kLVY2qT+n6hQ2eekb7s7jg+jkPzM2/xJkH9k3EqjjECWxJIN+UXXG/nn03ZmGHD0I5HotnwvthTrAtkCDBG7Xcj06qU3x4suVsp4rULXNhs325LX4p1lsMZXDjLSCRNvei1WIfzhSwRz3Hsa1jYcJDtugOvXZc3jcQX0nwBaHGwnceQvp0W24y0Oc91j8LQ3oDM/X7Lm6mJLXOaIEggxyP2MQpSs6McHKSSMGm2ALfZO9oOonxTFvX+EtgJ0Kt2fQJUhM0CAEHP5WUzT1Q8beKoBACNBPmmv4KOtJm3vRTXf8AZVQEvsT6KIW/5QogY0dbIZb7o5SLwFMykZkYbDF7g1ouVmv7KVKx7ukw1HiMwZcwf3hYFN0GdlvuJ9pmOYwYWh+XgDM5riSXREyVk3JPRyeRHJKlE22C4PQdRy02VBQZmbUFQsa7PF83odNFxVR1PO4UTLATE+7+Kd+IqFrmd48h5l1z8RnfmqqdHLoAqgq7YsGCWOTbI0zv91lUsUWuDmuIc24LZBBG87KhpJ/pM0/umdlX2ddw78ScTTADxTqgXGdkGbD5mQSbC5WXU/FWs4u//Lh78+9IkdM0brhhU6JjXOjQZWfCPtGL8XH3RvcT2txVSu2sXtY9gDW900MDRMxa5HjK6bBdvadWfzTCxxsX0g1zHAwHZqTtCQNWlefAHf6JzG9ve5Uzxxl2gl40JKqPUPzHBXFz3OoAataWVmEGdHNGq5TtpjeHksGDc0un4wxjwyI1Dn63XNHLoh3nS3NVHGk72RHx3F2pMLKzdvNM15OkcggHE7RO0KwH/S1STOospn6c/wCFdQxbmHMx5a4bt/dYwKJeevldU46IlFS0zquG/iJVp2qND7XI18wd/ArYVfxCpOF2PB8FwnVK70WfRxvwcbOmx3bWZyMvzcf2Gq5kYlweXhxa/mLeUaR0SD3ySlx6eaTXs3h42OCpI3+C7b1aYh7Q4f42PoVlVu29MtMsqA7DKNfVco6UMrtTAjZLRlLwsb2h8XxWrVJMZQbewsZlGBzV55/uq3Uxrz96J39jfFgjj6EgJd0XOuhmnQKq0a0IZ0tChaeceSkGeSjbzv4lUSxXUoOtt0XMFzr72UzDoFA8clQFPeRZFPnKidodDNty8YTNMb/QJBMJhcWsfeikYwEf7Rces7K/F4F1GGvs4gOixgO0005wqAeRKn8AmmSOhKOn8Ia6evRWV8rX5QQ6wM+N99wlb6FzV0Jmk6wmkcp6pG1JvFvurdkNlj5z0gdEc3VKZ2iOqGYc5SKHyze/mUGs/pSLeyg54Akk8p8UCdItybn0hBzrbAaJQQf7TE9AgB2c/wB0wpg8vJVz4J5voAPey0sljzF7Kacx196LKocGqEtAb84zNncfsFjVWFpIPPx9EucXpEKcW6TKztqB90pM9Exb5+aUjz84UN0aALukhKXzOnvkFCb3ukeY1CTERruXqdEJtv4yoJPPwH2lXYfDSeUbodITairZj6b35IOIKyq2FcGh5BylxaHEWLmwSAfAiyxy4WgXSTTYJpqyt9XkhnJ0FlfXpOYBmaRmEi2xWMapnT2FSpitPohYYvKIHSErmk9EDMQSrQE7wc5IP2Td6I3hJInmoW3kWjmqEwGqgi4ndBUIYsOspWsvr13+qVl9JTZANSp9FMtqViZJ9VXVeZECAVnY3DBtIFpLhPxGI+IiYA1gDdYGV1j91Cf2MU+W16LADafPwRq4VuQPF5JBHKNL7yFFs/yM4Zzw1wDTL3RIAFmhsCxJtMqeSVDyJRfIwKY6QrWCfeqx6NWRMm66XsNQacRmInI0uaHaZtlE3xTZrOahDkXcP7C4ioxry1jGu0L3AT5ahYPaHs/UoVC4saGukDKZAi0Gbhd/Qqmq99WWtNK4bIZLyNPmkAR8w5LV1ajS3unf9XvGFxq3hpdfLcwI6XJK5I53yo83/JnytnF4DhznyTZg1tv06rf0+G4d1EMzuGZwIJAu4C2omIPh1Ws4XiDAaHloE2aC4uN4EC5uFvq9SiMOKpeDWJAp02tDokXJ5EHQc1c8jsJ5pzenSOY4xwl1B4a4Zpu0jcdeqwxT5q/tLxwu7oEkkNuSZJn/AEsSkeRPvkumN8U2d+DJzjstZ03VtMXieWipHRbfgDmA1KjrmlTL2Nic1SQGz0BM+SG9FZZ8YtnbdpMA9uGp4xgdTyMaHw8TBhohv6ReFx78HnpCsQRne1rdNCt6cZUq8MyVGy99SQ4zn+IzfnPMrouK8Bp0eH4Q1CGtY7vHTv8ADIHoubG6trv+o8Xk4vTPLMbhHU3lhEkb7QU1LCGQSwxPsdF0GG4ozGY57obTaGxSbaJHjvEm6PAOEVKjsRRrNOYjOCZmxuQd7LottUzon5MnCi/h/CW1Bic1PuwKWYCQTmaRcEgEeELiSz1O/TkBsu54Xxd2G4fiKZDC5pc0lxcXuBNukCN+a5HG4YtDHtEsqNzNJ6Wc3xBsssLabNPGybpsxXsJsfp1S5HfKCRPLWVMh1lZXC6RNVhNw1wceQa0gklbN0rZ3Tri7MY1nZRSc52UEugk/M6ATGxsFUDGlj0usjiOGy1amaZDnTYje0g3FuaoshMlL4mVxHiL3923MXNYCGiCBEk8uZKwXzyhbjFBzsNScGHLSL2l3/k4Fs8hqJ3grVl53CUXrROKlGit3VV5J1Ngi5p3PkhcXFvfNbdGhMvjHkpP0ULtyUcw6yqTHQQJ/UFEh6BBMVBAkwNNEptpqoRE3TMI5Hy1QBv+FcQFRvcVQPisHkEuAGwA5rW8R4c6hVNN7Sw2cA6QS06G6z+CcLDywzU7wk5YvGQTJjW40WL2s4s7EVqdRwdnc0ZnO1MW8mwLLlgv1KXX+zlU1GdRMMuGu633EccafDe7aXjvXNLhm+AtFxYaunUHRc6QBoFuqeNFTC9wWE1M3/Tlzclz8RM/q5Kpx3FpezTPbijUU2wBJsthwjind1Jm0QecdFtOOYWm8VH03DLTp0rSCGvDfiaI1k8ua5um6bm3vRGppjhNZYuLPQez5pUWue19KqXTPeOAykixLTExyXMcZ43Tw7Hsp1O8qOtLdBO9t1z2Lw+bTVYo4WZ1Tx4IJ8mcc/HldLo2fA+N5AA9pcAZkGHCeTln4/tVTFMCm15yzlLiAGlxk2bqT1Wrw+GDRAPijUwFM0Xf887cov8ALfMeXJaOMHK2ip+O4x0ayrjHVX5nXJW7YIAuVi4XA5dBpzKySOqc2n0dmHHwWw1Bb3oszAY99F2ZkTpHMclgvqcyVfhqkQYGu6za0aZI8lR7O95o4P8AM1Q01e7DO7LN6kANpwdRO97FaLtDxaq7Bto4mk6mALZmkGdoPgreCdvmNYw44OLXE904NaRLbOJb5xKwvxD7b4d+EFCjmdmdmBzCxHOBey5ccXfWzwnBqVUcDhqMfKYOoO69m7AUnPw78RXcDlaabdNALk/Qeq8SwVR0XXf9hcS2q40atVzGFuYDUOeCABG9vsuicWnZ054fBNG94dwDDV2uJdJqOc2o2NdYLToNo5leedqsZSDqeHoCG0Q4EnNdznSQQdI0XrPFG4bA0y55GZwhwbYFoMiYvPI9SvJO0ePo18S+tRYWB0WJklwABd5m6f8AjPHLk3aMfGblI1LafVdj2Z4bkwtTEgkvc51EN2yFoz5h+qcwEdFyN+a6zsZi3uBw7XNBcS9mYwMwbds7SAPRc/kJuL4npeR+zRpOK4BwcXuBGbU9VRw3AGo8MaNZ9Bc/QLddoqlfKBVgNzbEajzR7GcX/K4ptUtBADm3/wAhEzslFvgYY8r+mzK4vinmm2jTo5KYpikYzFzmtdnBcdCc19FxeIw5a4tNiPfkvV8bx+o5wDmxmvYGAPHkvM+MVM9ao4TBcdBso8XI22ifGm7dmvd4eZSyTuoepSi+p5LvSO+wxbRI08jonIISiP205q0mFiuYN0FLDZRWLQO5vdOG+yo13SyjXnTqo2UdcOIvq4CGOaypSIyCm2HumxzO8FydRznOzPe5ztJcZjoFvuy/HhQz0nlraVWBUcGBzwB/xOyr4r2dY1veUX52uJIZq8MGrnclywlwk4v30ciSxzdrs02ZRxHKUmYDkt/2WwtAk1K7jTYzRwuS4CQ0DcmFrOXFWdU5cY2wYsCjgsgy5qu0Xg/NIPLmtICYsfFW47HGrUL4yjRovYc5O5VDXFKEWlvvszwRa+T9j3O0IEDWN/soHcpKbLe9vFWdFDl48uiUX0Hmg0jn5JXvtySQxy4X9+qjZ98kG6RvEpqYsgEOCRv6p2uG50SOao0QfBIGjb8bfNHDNJBa2k4iObnkmeR0WrxGAH5drgf+4RqJ+UHTXzWS3jUUjRNNj25szSQczTvlcLx00WFUxGcjQcmjQfyiLaOP6b6r32M0my2LC5uGe8GHd4wA6EQHOsdlrO9M6LJwrmHMKr3MESCBm+IC0tnTaRomy8sLjRk0qlWtQrOe4uNI09TPwuJaY+nqtdQplo2uUW40sBa1895AMaQDN0pduFpzlx4voxxYlFtouDT6rsvw24W2rigXCSxpfBEgkEDSDOsriQ/YT/C6TsfxCtRxNM0QXPJy5Rq8H9K5si+JedNwaR7VV7KUKlPu3U2taZs3Ykkki2vVeXYHswDj/wAu4kgPLTFpAvMeELvcX2zDGukjM2QWj4iDHy5vlNwQSvP+H9pXDGfmIEl5cWgQINiOlljJpq4/3o8rHdNI9QxfZGi+iKZz5Q3K1rXutziTb7LxTtPwX8vXfTuADYGdDcfRe7u7U4cUxULwJbmAMh0f+Oq8W7c8XZicS6o2cpgCQJgCLwqcccZp4ma+M2pHJPp8oVD7q+s0T/Cx3b9F1RPVQkeJRMjdAG+pQDiP72WhQHT0UUFMHf6KJ0ImeyLqnRTOgHlDKDBlZTasU3CYPMCSZtE7CFiBruayKmMd3QptDW65nAfE7NsSdvBS0ZZYuS0UUwwa3G28lZmJxtLuhTa0l1i502B5AbmLLBbSA8ArKdNovAScU9g8bk02Fr+iLXWsl70bJiSlRutAe47wnDTpbzKqZcmdlZO5AQFgI8PIIgibXKLnnoB0UaR1uihjd5ltA8kuUnlzU7zkL9EHE8kUBYWncoQdyo7W5UAkXO9klYwueBZAPE6bIAtFolEvE+9kqEEV+iBBI0iyL6nSyqdVKr8C0Fog6BWtf7CqMpmOnf0CCdDEzzW87KcV/L4gVRGZgJE84jTzK0JplNQcWkEGCLrOceSaM8kbi0eojtFSxQhzKeZ2p0cuZ4PiKf51gcYZ3oBOvw5x781o+JcVFQjJTFLT5XOMQIJAOk66rEp1g2/16rnhgaTOPFhauz1rjT++rueYN4B2AbYR5LzztJSy13NFhqOV1saPFmvo94cT3bwcppkG9vnBAIidQuZxmPdUcS4lx0nTRZ+PimpNt/8AScMGplLz6qp0BGOqVzOq9KlR30KXaSQlJnqmiPHdARzPoqpMdgmFFBHIqIaFbEL7CE4elbVi3oo2ptGqC7GklSOqIdaAlyHWUIBsilgo4czt9EGjdSAQUb7pXORk+HiivQ7I1h33umzQlHII92TrCKGP4keSPeDmUlM9ZRa8AqWgDmta3VDvDvKgfINvBQVNI2+6EgZHAlMW9bpWuPilyHnCYrLMnvdAETooKO5KkAJegI6ry9wh3h1RDwN0jqk6IoCzMZujfkqmvOu38JySOV06YhjO3h6JI6qPJN+qDp03RTEGL+COYBJk6qfRMTLBUSmolO8oOqyihUM4lKNUuYwiWlU0BMwVZeZTGnvKg8SqFYMpO33USuBBUVaCy1oRG6iiUS10BuhSVCooo9or0BhUJuFFE2Si1m6jNfVRRJfuK9Du0KpY77IqJAhqAt5Is28Cool7D0WUxcpX6BRRC/cwHm5SVdveyiihdgVzb1+yemLKKK/Qiki6up6KKIfYFlSwCRl3X6qKKUDITqmPzBRRUgKah/ZAhRRUujOQGa+X7KxqiiJAiqond+yiiQ2UON1aDp4fyoorE+iolBRRSi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data:image/jpeg;base64,/9j/4AAQSkZJRgABAQAAAQABAAD/2wCEAAkGBhQSERUUExQWFRUVGBgXGBgYGBcaGhgXFBcXGBoYFxcYHCYeFxojGhQXHy8gIycpLCwsFx4xNTAqNSYrLCkBCQoKDgwOGg8PGikkHyQsLCwsLCwsLCwsKSksLCwsLCwsLCkpKSwsLCwsLCwsKSwsLCwsLCwpLCwsLCwsLCwpLP/AABEIAMIBBAMBIgACEQEDEQH/xAAbAAACAgMBAAAAAAAAAAAAAAABAgADBAUGB//EADkQAAEDAgQDBgQGAgEFAQAAAAEAAhEDIQQSMUEFUWEGE3GBkfAiMqGxBxRCwdHhYvFSI0NygpIk/8QAGgEAAwEBAQEAAAAAAAAAAAAAAAECAwQFBv/EACgRAAICAgICAQMEAwAAAAAAAAABAhEDIRIxBEEiE1FxIzJh8BTB8f/aAAwDAQACEQMRAD8A84B2NveqIInfwugRyHqmJXntn0hHVY1keAU7z3ChskLSTr4/wlYENW/9J49+7KZByQm8TFk2wodptytoqu+63TZRv67KNDeV0hhab3MoQOvNMw9EQem6mx0DOUZPQId5BifFBwCYuhtt48lLD76oEtEfZAPFtzyCSYaGziNlATy9I+qhM6BS/KUkMgE7ke/qi50bqRzA+/olIAExb902JEzDTX7ps3If6QF+nQ/tCPh5pWMUEymMxt/ChZG9kriPL7ppiBmvr9EwJN/RAv6eaEk7BAtBubfXl/KUuI6+JRLZ1j0Smk0aW800xBJsN1HX6Je6M6ygSBqdU+uhFkFA/wB20Vffi26j2k+CexaGdPv+FOaIbGmyHd9fVFsZJCiIpk7hRFr2xAbNjYBOZnXRVMaBqnzBMsgp+J807fNVh0+CsYPYQwAWBK5onT1RmUdP0qLoYGnTWwRMz4pmk+CDweaQwt8VHCBqZQaAmBSYxQwD3qpl5X8la9hABixmPL/aWShV2JMjfTyUyn05W+6DjGpuVKYE9fM+SLGM0Eb/AGQc3mTfqmqU8pILSCDBBEG2xBuhpz8EtADKP93TT70R1sB/KNCiXGAIv5AcygV0K2g5wsT9PQSk7i258duizqNIPcTMMaJcY0bt/wCxMCOZVWNxYfUdUgDO4ugWiTMQlbM1K3RjNcNgbJe/PI/srHm1x6q2nTkOMQGCXX6gDTQSVRTdbKchm+/JAiFmZKbqJeJDw8NIHylpaTmkmQQQbdVhgDki7CLsV0D+kJ5SmI5iFCCnYCgKGnz9VHW/pIHW6oAL2z/KhbZFvVSTy+yqhMUtMaqOHVQtMTE+aVvQH+1QDNYN1EL8j9FE6J0GdbJh0HlulBJUY53TxUtlsObpCcu8SkDecymBjwU2Oghx2HvojBjqOqAd7lQDxPvolYguZuT+yWWzEItI2ErLweDfVeGMbJPgAOpJsAhyoG0lZjeXlusnAUw6q0FpIkSAYJHjoF2DezeFwbS/GVWi3wiSS4xqyk27h1cQCtbje2uHa5v5PCg5dHVWtAFoJa1l58XO1WXNy1FHK8/LUE2aftDxwYnEzRpinTY0MDWxAi2u5tM7rXAOn5pPgVexjqzycjQ57jAYNybATtsutwHYJ2Vz8Q8Uw0wQXNAbAvneTDemspuaglFFxlHFBcmceGkf0Lytp3rcG0PeGms4SxhklgIkPdFgdIHmtpjcRwujGWo6q4ESKQe7Q7PqZWx5LQ8X4o3E1nVGU+7kAGdXECJ1+yabl2nRPP6r4q0jDpYp75e8y5xzEkkuJJvM6lWAEeCIbYbIOo/5/RVZ1JUqCJN5Vhdlba7nW8BufNKynJgXP18lv2dmi0ZqgcCYJiDDBcmJuYGijl9zDPkjBfJmtweQUKzDJc4MyWJJc1xJEgjLaea11MQLi69PpcGoupg0CB/k3UEfYrWVeyrHD4x4RYjrI1nqhXZwLzkm3Rwwk6BZeC0rNvekfUOY79lmcQ7OPY6GHO30cPHYjqtp2e7OMrUahLagiQXTtyZzMaoujafl43CznMK9l6dSW5iC14vlIt8TRctIO17KmvRLZj4myYdBGYDeDpzg8132G7OUhT+CmWHmR8YI3kzdarEdnj8rjLA5xAkyM0XEQA617JvuzCPm/K60ccQd7eG6WB4/ss3iuDFKpk+IiBczqfK/ksS2iZ6OPLHIrQkgbIT0Tkjb1SEu6KrNaCQTskE8/RNrv5BCB0VITIHDZDLBj35ItvoPfmkL9df6TEOXHchRV5wd49UEtgMem6lFkDbncKzlew97IZtIKdopIJPVR3miD0Q2SoYZ+26gbp70VefborgLXUsZbQpuc4NGp6Lta+Pbw3DtyhtStUzCmC1sSCJqOm5a0gBrTaZWi7I0ga8iJY2RPM2sDrEpe19UuxtQEg90G0m8gGATudXErFpSlT9HFlbyZFj9ezTVc1R5qVXGo9xkudJM+auE7BJBO8LY8CwRqYik0kXe3kBrvKuUvi2zqpQjo6ThXC24TDHFYgWgEQDIJ0pgmwc7c7BcnxXiNTFPzVTDR8tMfKwbW3Manddf+KOLOajSc3JY1C3YunIC0QIaAD91xE9FGJ2uXs5cEOd5J+ysMaLgeisBvYePRQVDyKaSVp+TvSoIHLVNSHj5Qla081bQb/vwQTI6rsNwQPc+q9oOX4WzcBxvPkupxeEibkwAbeBctl+HHA2uwTHaZnP+5C2XFuEEzH6iB4Sb/QJ8PjdHzvk5HLI7OSwfBjlFelUyF+rXAZTBWR3TjM/15c10OK4cGABrGmLX1t5Fa19HL+kAHYJKLRzKRq6mBJE9YW6rUO4ZTpUQwtABed8xN/UnlstzguDg0qT/AAJ/+lm8XpEgwYRwbXJfwEv5OPxTQefWx+5WuqURyW6xTrxcke9Vrq7EmrHFnP8AH+G97SJA+JskeWy8/eD638juvUKuJDZzEAc1xHHcozlhBbfTzKladHThyOErNCQfRE66ygHCASUoe3QLTZ7yegEi8qS0a6pnVRpdKCNTHndVQEDpPuUMvMH1Rc7mD/Xgg6Z+m6aAGXogmlyiqhDIOIRtzRdpqfVRtlBlSI29+KBaOk9VK3FO7bAv0IRtmWXI4JUWPpOaA5zTB0JSNudFTxPHVH02PuGaCNJGoUwlUOAJhNxdE4c/1OzqexMHEZfgGdpAc4xli8z5Ju2XDzTxT3GIqxUGXS9jeToQtDhqxa4ObMi4jmF6RhH0eJYcNeQ2o06MZ8QdAAM6EEiI2A9eSbcJckZ5f0siyeumecCnrJW07N1WtxNIkZvjAykmDJja+62HFOwmIpGA3vQYILJMz/ibg3GyxKPZvEk2w9WxucjhHiToruMk0bvJjnHTRuvxCwDw9lUtdAmkTqGuBkMadIA+y4/N7het8NwoxmHfRqNPesa1lVkiQ79FZuxPONIXn3aLsvWwdTLUAI/S9t2u8Dz6KMTrRh4uRVwfaNLCGS1zCfuSTcoOpDclb0d9gEaLJoVBZY7AJiJhWsf0T/JnLZ7d+FeNDsI6nN6bzb/F8EH1zLqeJUpYY1/heEdnO0dTCVW1Kd4s4aBzTq0/zsV7LwztZQxVIOpuEmxaSMzTyIW2Oa4ODPD8vE4tv7gxLswn18VpcZaSZW0dUALuRA9eg5kLVY2qT+n6hQ2eekb7s7jg+jkPzM2/xJkH9k3EqjjECWxJIN+UXXG/nn03ZmGHD0I5HotnwvthTrAtkCDBG7Xcj06qU3x4suVsp4rULXNhs325LX4p1lsMZXDjLSCRNvei1WIfzhSwRz3Hsa1jYcJDtugOvXZc3jcQX0nwBaHGwnceQvp0W24y0Oc91j8LQ3oDM/X7Lm6mJLXOaIEggxyP2MQpSs6McHKSSMGm2ALfZO9oOonxTFvX+EtgJ0Kt2fQJUhM0CAEHP5WUzT1Q8beKoBACNBPmmv4KOtJm3vRTXf8AZVQEvsT6KIW/5QogY0dbIZb7o5SLwFMykZkYbDF7g1ouVmv7KVKx7ukw1HiMwZcwf3hYFN0GdlvuJ9pmOYwYWh+XgDM5riSXREyVk3JPRyeRHJKlE22C4PQdRy02VBQZmbUFQsa7PF83odNFxVR1PO4UTLATE+7+Kd+IqFrmd48h5l1z8RnfmqqdHLoAqgq7YsGCWOTbI0zv91lUsUWuDmuIc24LZBBG87KhpJ/pM0/umdlX2ddw78ScTTADxTqgXGdkGbD5mQSbC5WXU/FWs4u//Lh78+9IkdM0brhhU6JjXOjQZWfCPtGL8XH3RvcT2txVSu2sXtY9gDW900MDRMxa5HjK6bBdvadWfzTCxxsX0g1zHAwHZqTtCQNWlefAHf6JzG9ve5Uzxxl2gl40JKqPUPzHBXFz3OoAataWVmEGdHNGq5TtpjeHksGDc0un4wxjwyI1Dn63XNHLoh3nS3NVHGk72RHx3F2pMLKzdvNM15OkcggHE7RO0KwH/S1STOospn6c/wCFdQxbmHMx5a4bt/dYwKJeevldU46IlFS0zquG/iJVp2qND7XI18wd/ArYVfxCpOF2PB8FwnVK70WfRxvwcbOmx3bWZyMvzcf2Gq5kYlweXhxa/mLeUaR0SD3ySlx6eaTXs3h42OCpI3+C7b1aYh7Q4f42PoVlVu29MtMsqA7DKNfVco6UMrtTAjZLRlLwsb2h8XxWrVJMZQbewsZlGBzV55/uq3Uxrz96J39jfFgjj6EgJd0XOuhmnQKq0a0IZ0tChaeceSkGeSjbzv4lUSxXUoOtt0XMFzr72UzDoFA8clQFPeRZFPnKidodDNty8YTNMb/QJBMJhcWsfeikYwEf7Rces7K/F4F1GGvs4gOixgO0005wqAeRKn8AmmSOhKOn8Ia6evRWV8rX5QQ6wM+N99wlb6FzV0Jmk6wmkcp6pG1JvFvurdkNlj5z0gdEc3VKZ2iOqGYc5SKHyze/mUGs/pSLeyg54Akk8p8UCdItybn0hBzrbAaJQQf7TE9AgB2c/wB0wpg8vJVz4J5voAPey0sljzF7Kacx196LKocGqEtAb84zNncfsFjVWFpIPPx9EucXpEKcW6TKztqB90pM9Exb5+aUjz84UN0aALukhKXzOnvkFCb3ukeY1CTERruXqdEJtv4yoJPPwH2lXYfDSeUbodITairZj6b35IOIKyq2FcGh5BylxaHEWLmwSAfAiyxy4WgXSTTYJpqyt9XkhnJ0FlfXpOYBmaRmEi2xWMapnT2FSpitPohYYvKIHSErmk9EDMQSrQE7wc5IP2Td6I3hJInmoW3kWjmqEwGqgi4ndBUIYsOspWsvr13+qVl9JTZANSp9FMtqViZJ9VXVeZECAVnY3DBtIFpLhPxGI+IiYA1gDdYGV1j91Cf2MU+W16LADafPwRq4VuQPF5JBHKNL7yFFs/yM4Zzw1wDTL3RIAFmhsCxJtMqeSVDyJRfIwKY6QrWCfeqx6NWRMm66XsNQacRmInI0uaHaZtlE3xTZrOahDkXcP7C4ioxry1jGu0L3AT5ahYPaHs/UoVC4saGukDKZAi0Gbhd/Qqmq99WWtNK4bIZLyNPmkAR8w5LV1ajS3unf9XvGFxq3hpdfLcwI6XJK5I53yo83/JnytnF4DhznyTZg1tv06rf0+G4d1EMzuGZwIJAu4C2omIPh1Ws4XiDAaHloE2aC4uN4EC5uFvq9SiMOKpeDWJAp02tDokXJ5EHQc1c8jsJ5pzenSOY4xwl1B4a4Zpu0jcdeqwxT5q/tLxwu7oEkkNuSZJn/AEsSkeRPvkumN8U2d+DJzjstZ03VtMXieWipHRbfgDmA1KjrmlTL2Nic1SQGz0BM+SG9FZZ8YtnbdpMA9uGp4xgdTyMaHw8TBhohv6ReFx78HnpCsQRne1rdNCt6cZUq8MyVGy99SQ4zn+IzfnPMrouK8Bp0eH4Q1CGtY7vHTv8ADIHoubG6trv+o8Xk4vTPLMbhHU3lhEkb7QU1LCGQSwxPsdF0GG4ozGY57obTaGxSbaJHjvEm6PAOEVKjsRRrNOYjOCZmxuQd7LottUzon5MnCi/h/CW1Bic1PuwKWYCQTmaRcEgEeELiSz1O/TkBsu54Xxd2G4fiKZDC5pc0lxcXuBNukCN+a5HG4YtDHtEsqNzNJ6Wc3xBsssLabNPGybpsxXsJsfp1S5HfKCRPLWVMh1lZXC6RNVhNw1wceQa0gklbN0rZ3Tri7MY1nZRSc52UEugk/M6ATGxsFUDGlj0usjiOGy1amaZDnTYje0g3FuaoshMlL4mVxHiL3923MXNYCGiCBEk8uZKwXzyhbjFBzsNScGHLSL2l3/k4Fs8hqJ3grVl53CUXrROKlGit3VV5J1Ngi5p3PkhcXFvfNbdGhMvjHkpP0ULtyUcw6yqTHQQJ/UFEh6BBMVBAkwNNEptpqoRE3TMI5Hy1QBv+FcQFRvcVQPisHkEuAGwA5rW8R4c6hVNN7Sw2cA6QS06G6z+CcLDywzU7wk5YvGQTJjW40WL2s4s7EVqdRwdnc0ZnO1MW8mwLLlgv1KXX+zlU1GdRMMuGu633EccafDe7aXjvXNLhm+AtFxYaunUHRc6QBoFuqeNFTC9wWE1M3/Tlzclz8RM/q5Kpx3FpezTPbijUU2wBJsthwjind1Jm0QecdFtOOYWm8VH03DLTp0rSCGvDfiaI1k8ua5um6bm3vRGppjhNZYuLPQez5pUWue19KqXTPeOAykixLTExyXMcZ43Tw7Hsp1O8qOtLdBO9t1z2Lw+bTVYo4WZ1Tx4IJ8mcc/HldLo2fA+N5AA9pcAZkGHCeTln4/tVTFMCm15yzlLiAGlxk2bqT1Wrw+GDRAPijUwFM0Xf887cov8ALfMeXJaOMHK2ip+O4x0ayrjHVX5nXJW7YIAuVi4XA5dBpzKySOqc2n0dmHHwWw1Bb3oszAY99F2ZkTpHMclgvqcyVfhqkQYGu6za0aZI8lR7O95o4P8AM1Q01e7DO7LN6kANpwdRO97FaLtDxaq7Bto4mk6mALZmkGdoPgreCdvmNYw44OLXE904NaRLbOJb5xKwvxD7b4d+EFCjmdmdmBzCxHOBey5ccXfWzwnBqVUcDhqMfKYOoO69m7AUnPw78RXcDlaabdNALk/Qeq8SwVR0XXf9hcS2q40atVzGFuYDUOeCABG9vsuicWnZ054fBNG94dwDDV2uJdJqOc2o2NdYLToNo5leedqsZSDqeHoCG0Q4EnNdznSQQdI0XrPFG4bA0y55GZwhwbYFoMiYvPI9SvJO0ePo18S+tRYWB0WJklwABd5m6f8AjPHLk3aMfGblI1LafVdj2Z4bkwtTEgkvc51EN2yFoz5h+qcwEdFyN+a6zsZi3uBw7XNBcS9mYwMwbds7SAPRc/kJuL4npeR+zRpOK4BwcXuBGbU9VRw3AGo8MaNZ9Bc/QLddoqlfKBVgNzbEajzR7GcX/K4ptUtBADm3/wAhEzslFvgYY8r+mzK4vinmm2jTo5KYpikYzFzmtdnBcdCc19FxeIw5a4tNiPfkvV8bx+o5wDmxmvYGAPHkvM+MVM9ao4TBcdBso8XI22ifGm7dmvd4eZSyTuoepSi+p5LvSO+wxbRI08jonIISiP205q0mFiuYN0FLDZRWLQO5vdOG+yo13SyjXnTqo2UdcOIvq4CGOaypSIyCm2HumxzO8FydRznOzPe5ztJcZjoFvuy/HhQz0nlraVWBUcGBzwB/xOyr4r2dY1veUX52uJIZq8MGrnclywlwk4v30ciSxzdrs02ZRxHKUmYDkt/2WwtAk1K7jTYzRwuS4CQ0DcmFrOXFWdU5cY2wYsCjgsgy5qu0Xg/NIPLmtICYsfFW47HGrUL4yjRovYc5O5VDXFKEWlvvszwRa+T9j3O0IEDWN/soHcpKbLe9vFWdFDl48uiUX0Hmg0jn5JXvtySQxy4X9+qjZ98kG6RvEpqYsgEOCRv6p2uG50SOao0QfBIGjb8bfNHDNJBa2k4iObnkmeR0WrxGAH5drgf+4RqJ+UHTXzWS3jUUjRNNj25szSQczTvlcLx00WFUxGcjQcmjQfyiLaOP6b6r32M0my2LC5uGe8GHd4wA6EQHOsdlrO9M6LJwrmHMKr3MESCBm+IC0tnTaRomy8sLjRk0qlWtQrOe4uNI09TPwuJaY+nqtdQplo2uUW40sBa1895AMaQDN0pduFpzlx4voxxYlFtouDT6rsvw24W2rigXCSxpfBEgkEDSDOsriQ/YT/C6TsfxCtRxNM0QXPJy5Rq8H9K5si+JedNwaR7VV7KUKlPu3U2taZs3Ykkki2vVeXYHswDj/wAu4kgPLTFpAvMeELvcX2zDGukjM2QWj4iDHy5vlNwQSvP+H9pXDGfmIEl5cWgQINiOlljJpq4/3o8rHdNI9QxfZGi+iKZz5Q3K1rXutziTb7LxTtPwX8vXfTuADYGdDcfRe7u7U4cUxULwJbmAMh0f+Oq8W7c8XZicS6o2cpgCQJgCLwqcccZp4ma+M2pHJPp8oVD7q+s0T/Cx3b9F1RPVQkeJRMjdAG+pQDiP72WhQHT0UUFMHf6KJ0ImeyLqnRTOgHlDKDBlZTasU3CYPMCSZtE7CFiBruayKmMd3QptDW65nAfE7NsSdvBS0ZZYuS0UUwwa3G28lZmJxtLuhTa0l1i502B5AbmLLBbSA8ArKdNovAScU9g8bk02Fr+iLXWsl70bJiSlRutAe47wnDTpbzKqZcmdlZO5AQFgI8PIIgibXKLnnoB0UaR1uihjd5ltA8kuUnlzU7zkL9EHE8kUBYWncoQdyo7W5UAkXO9klYwueBZAPE6bIAtFolEvE+9kqEEV+iBBI0iyL6nSyqdVKr8C0Fog6BWtf7CqMpmOnf0CCdDEzzW87KcV/L4gVRGZgJE84jTzK0JplNQcWkEGCLrOceSaM8kbi0eojtFSxQhzKeZ2p0cuZ4PiKf51gcYZ3oBOvw5x781o+JcVFQjJTFLT5XOMQIJAOk66rEp1g2/16rnhgaTOPFhauz1rjT++rueYN4B2AbYR5LzztJSy13NFhqOV1saPFmvo94cT3bwcppkG9vnBAIidQuZxmPdUcS4lx0nTRZ+PimpNt/8AScMGplLz6qp0BGOqVzOq9KlR30KXaSQlJnqmiPHdARzPoqpMdgmFFBHIqIaFbEL7CE4elbVi3oo2ptGqC7GklSOqIdaAlyHWUIBsilgo4czt9EGjdSAQUb7pXORk+HiivQ7I1h33umzQlHII92TrCKGP4keSPeDmUlM9ZRa8AqWgDmta3VDvDvKgfINvBQVNI2+6EgZHAlMW9bpWuPilyHnCYrLMnvdAETooKO5KkAJegI6ry9wh3h1RDwN0jqk6IoCzMZujfkqmvOu38JySOV06YhjO3h6JI6qPJN+qDp03RTEGL+COYBJk6qfRMTLBUSmolO8oOqyihUM4lKNUuYwiWlU0BMwVZeZTGnvKg8SqFYMpO33USuBBUVaCy1oRG6iiUS10BuhSVCooo9or0BhUJuFFE2Si1m6jNfVRRJfuK9Du0KpY77IqJAhqAt5Is28Cool7D0WUxcpX6BRRC/cwHm5SVdveyiihdgVzb1+yemLKKK/Qiki6up6KKIfYFlSwCRl3X6qKKUDITqmPzBRRUgKah/ZAhRRUujOQGa+X7KxqiiJAiqond+yiiQ2UON1aDp4fyoorE+iolBRRSi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4" name="AutoShape 10" descr="data:image/jpeg;base64,/9j/4AAQSkZJRgABAQAAAQABAAD/2wCEAAkGBhAQEBAPDxIQEBAQEBAQDw8PEBQQEA8PFBAVFBQQFBQXHCYeFxojGRQUHy8gIycpLC0uFR4yNTAqNScrLCkBCQoKDgwOGg8PGikcHyQsLCkpLCksLCwsLCwpLCksLCwsKSksLCwsLCwpLCkpKSkpLCkpKSwsLCksKSwpLCwsKf/AABEIALcBEwMBIgACEQEDEQH/xAAcAAABBQEBAQAAAAAAAAAAAAADAAIEBQYBBwj/xABHEAACAgECBAQCBwUGAggHAAABAgADEQQSBSExQQYTIlFhcQcUMoGRodEjQlKxwRVTYnLh8JPxM2OCkrLCw9IWJERUZHOD/8QAGQEAAwEBAQAAAAAAAAAAAAAAAAECAwQF/8QAJREBAQACAgICAgIDAQAAAAAAAAECESExAxIEURNBImEUMpFS/9oADAMBAAIRAxEAPwCdUDzDEH5Akfn0hVOO6c/8RB5zyP8A+I9X/wDcXfc5H8pw8e1R66i//iv+s8/8Fex/n4fVewZf2Xl8D+HSPRnOMY98KTk/iJ42eMag9b7j87X/AFjP7Ru/vbf+I36x/hv2m/Px+nto3e3blyPaY3iKkW2D/rHOO2STy/OYI6uw9bLD83b9ZpuAkmlSTk5fmSf4us6fj4euVcnyfkTy4ya0tULYHUHlzz+WJMZcghuYYEEHmCOhBkdAYesHPLn2+6djiSdLokpooWtix2OHUnJRluZR+KhT95jvn06/6Sl4DqzZdqnGdm9FXPuF7fkf+1LcWZIPz/3+cJ0KkVtn/kD2jtXw030X1q20+S7Zz1wPs/ifyg0A9+/5e0h8a1dldDW15JrIZh0zXzVx8sHP3R3oRc6Wpa1REACIoVQP3QBgQyHP6SBw3XLdWLKyGUj36HuPnJYOf1gBLLNql88gCcj2HP8ApCn6UOF/37H5UW/+2Q9XzrcD+Bv5TxjE5/NjvTbxeW4b09vf6V+Gdnt9/wDoHx8ucG30ucN//IOO609fxYTxTEWJh6Rr/k5vaW+mLh/8OqPL+6rH/qTMeKPGmn4g9ZpS5RUjhvNCKSWYEYwzfwzz3Em8MON/yH9ZphNZIz82WU1V9VeP653D9JoONaRDwzRnni6zV+YUPqDAqg5467c/jMXZqdgyc4PID3+WJccI4mb9BqaAN1lF/wBbpT941MgS5R8sBsCb3KTthIZpdClS7ELlASVLsGcAk9cAD8hOEAHPP7zKmvxERy2demG/0krRcRFhIIKOOqt1+P4e0JlLxCsSTYD0Hv0PL84AdfiOnfMLj8M9PeV2p40qnCLnHIknAz8OUdsnZJ7cNW10tbeGq5jacKTnlmWuus+qKEblqtQNiVfv1Unm9jDty5AfGS/or1Veq1bU31qQKnsrBJI8wcgSO/WYy7U+Rqr96tY/murWO5azAYjGT8AJn7ytNam1pYMdPf7pGbxpraM01WBUrJCjy0J6k9SM9SZINm4Bl6EZ+6ZrXHNj/wCY/wA4eWSzksMssb/G6XDePeI/35Gfauof+WBfxrxA/wD1Nv3bR/ISmnMTD0x+mv5vJ/6v/Vo/izXHrqr/ALnI/lAv4j1h66nUH/8As/6yDiNxD1n0n8mf3Uv+2dT/AH9//Gf9YpExOR+s+i98vupAnZ0TsaSEeBOCPBiMts0vh0/scDs7fcMCZyaLw5Z+zccuT9/io/SaeP8A2KrdCf6y14CQ+r0iHmrXZcD96ta3ZlPwOJV1kHPuOuZI0mq8iyvUAtuqLsFVd5sBqcPVgd2XIB7Eg9pveinZ+ixtLAKu93chVCjLPnOBDjpy6EgY+6cqpFaIp3sNiMDYAjsjIHViByGQwP3znLlj844VEr/M+w/lDhRjHXsQe4/rAI459B7/AAhVYcsf8u+ciMO+HeC1UHVlSwqTTNqVrUghGVwCoB6qd3Q9O3tJm7l8OvTpIOq4qtAvqKWtbqtEyUrWm4bPNJNjMSMAlSo9yDJbPy+4Y9vlJndO9CGzII+BHOeNMOZ+Znr4J+Zx0I5f7/WeR3D1N/mb+cz8v6EMxFidxO4mCjcSbwxsb/kOX4yHJvClyzD4f1l4dlTeJ1khGHTGD8DB8I11tF9dlLbbAwAPUHJwVI7g9CJchARjp7e3SWnAuDNbaqhagFza7tUmESsb2YkAHkAe8vLDZSgfSh4br0eqR6cKuorFxrAwK7OW7b/hJOQO0rdbQTqjcOS2pVcvxNtSsfwJabDxdxFdbbXqlVDQ1KjTWFd25QSG5MvpYN6SP8MzVp+Oewz/AL5Qww/as7yaV3DHLoRn4+8y11JQ7WGCPf8AmJq626fCSfMKlW5YPTIBAzLyx2iK3wQbKbLdetnk1aNVa11AYuztiugDvvZfuAMJ4h4O2o+r67ToxGv85mqHqNV9TgWjP8HqBBPTM9A8P8G1BYuzAVFqq7dP5BY2HKlbQNmGAW0enqQ56TN+JuKVs16VWJVVRctOm0iVsnnKWY2XkZIHqDEg/DkOUzmMa6vqovqwrVUBB2jBI6E9z8szN6vnY/8Amb+cvL7SAf8AnKR05n5n+cfk6ZwDEWIXy4jXMjCxG4hSkYVgDIo7EUYGE7GgzsQdBjgY0RwEDOzLzw5Zys+a/wAjKLEtOBOQXA7hflyJ/WVh/sVaJbMEHpk/l7S34NYPOQO+xW3K24+l9yMFrY9gX2jMoa3yfl2+ckeR5isrZ2sNrEdQD3B+E6ExaJpnWml33K1qPYanbe1GLrE8rd3ACDH4doPzPy5e/wB8PxK67ydMlti3MKd5tK7bSTfaoBIONu1QemcsxzzxKdrGBGQRn/fWEO9rVGHP3/32nVv9z8PylO2qI/1hK7viPgciPZL7hnELqGDjStqxbetQvW3Z9VrX1bOf7xDsyg8ic/GPsuXcwRt1YJ2tnOVBwrfhIOgTnY6uyM2mvXKPjKitiu4D7W1sMM9CIGl0RAodFVQFUb1BwBj3h0azF3PvzI7Z7zy/XDFto/6x/wDxmbwcRrBObK8f/sX9ZhNfjzbcEEeY5BHQjceYmPl6EAE7iICdxMVOYkvhQ9Z/y/1kUw+h1YqYsRu9JGPie8rG6pL9Ry5za+EOFZOncW1mvV1ami1SwDr+yYPURnkceoZ/hnmzcbXurDHfI5fGabwfXebVooGlott8i7e9atYBu3KMt1J3bmHQ8vaaZZydK8eO60vEuC6erT6eh769LXXp7301bqS1h85mcFumTnljOZg7QMkBtwzyI7j3wek3f0jcN1ulSv6xcmq07Mh3NSiujKWJVeR5eonB5EYEyHibhr6RKrTX6LCy9woIAZSpI5hkOR/lb4SplrsspL0gLZt/TGYT/pR5WX9ZAOzG/wCO325Z59pVDiw/g/Fv9JaeE9aja6nzN6V4sDNUCz5atlUAAdyQPviuc/RSctr4R4IdRVYteiNtTHG63UBt/P1WAuD6iMDIIHoHKZnxP4RfSVG16qK7KHTcEIDtXcX2Mcf4kZD/ANnlzlj4D+k8cPSym7LBSVVWzkEZ5fDn2+JmO8Y+JhrtW1zAqDywh3HuR1+JkSajS5BjVZXK9CPykEmF0mVULgcs9c+5i8mLPKVnIBmLMN5M4aZBgGNxDGoxhSMgtsUdiKMGiPAiSSUUSTBUR4STaqRJKaZYthV+WY6t3XO0kZ9panTLA2VgRbNDGqt/jb8Zq/BusatqrLXz5l1laVsnnGxSiByyn9wEL0IORjoTMtaRLbwg9IuO/wDZrvrNmrtFhoRGBB01oQjarHd6855dpctqsNbeiV6o10qWTf5yWCgX0erBJIsqZWIVQm3aCGOQ38OJ5b4jZxqrlPpw5AVX3LtwNpDADcCuDnAznM9I4jxxtjaXDBQ9fk+Vp76q0cuWXzXtLEgolTqehDciNvPzHjrk6m7LBsWFQyncpCegYPthRjt7S8prg8utoW8+5/GE07AOhZd67l3JnG4Z5rn49IHMncEcDUVk45N3AI6HsRIRHsHhanh7VtZbpUqLhg6PpzXX5LKKw5fH73qGF+PL3pfF3CeDJQ9yqldtqutS1GwNXenTK7QNnQZwM5Hxmq8O3oldlGpUAOz15f8AYs7ivP7Jzt2qPLuAIwuV5N3me8YIjUrp6EoRTTig+ZQb1VUd3Fth5qrC1SFxk++czay65aWR5IBHRgMeJgyOE7iITsAaY0iPIiCwADpkEe/KaPWcTfR6qrUIBk0VDD+s12ogQ8uzArkfMdZSGubzw9otDrKKadQ1V+qJY4sWxLK0rBZaQyNmwMOWcDHvyErHvheE3xFR4k+ke/Vqiu5ZgE5D7HLmcjlzJx09vfEl+KuKA8O0mne1rdR5xttDNu8pVq2hR7DNh/7plxxHwNw4m5dIumsYVbxu1Zr8sJuDMSWYgFsHn1GMYzmec6ikqxQkHYSuVO5cA9j3ErK2dw7PWcgYkvhmqaqxWTm32ce+7liR9scgwZmzehcI+j7T3V/WtZVd5j3qWdrAlfrAyGrryxGTncDzz2mP8U8Cp0+pr8lSFZATUc+ZRZuKkWL+5zUkDJ5Y5zceA/Bf1qpnus3BkJrrL8l9YrLkZyCM8j8RHfSX4O+r/V2SyvO4UrXnDtuBIdvhkN+U6p4f473z9O/8ONx7/l9PPlrjtkELZ3zZx6cNP2ReXBiyEV4ga1UC1MkkxkYRDTFJWJ2PZKYPCLeZHzHZlEm16wiHXiErAY4NFo1oeIQFmrJkPdFuhoCtYTNV4Hr01gvp1TKFuNSVoxdSbMs2/KczgIRjGDvHTlMhmbf6N+A+fqaTlBljysUOjYUnGCCO3tNPHju6beHD2y56bXW6ThtKKbn8hWrL1FQ5rsKDyyFLkBy2xcFieTdszyHibobGKMzAkklgo9WewXlj4T1z6RfC+mSm4uU+sAV2Uqv2UFhIcKvdsoTuOeRni9gwSD2JH4SvJjMbwvz4yauPMd3R1bEMCOuRj555QWZ1Zk5o9k8OcNu8mg32UqWb0KdUQFNZLD0bfQ4wGUqQeffMg+NODXCiyl7lZQp1Vb26kNvRTsK7NmTY24HJIzjlk5lh4A8LKrMu+p7ErTe1uWwbPtLWT9k4GOWDyEpPpG8KsipbWCClS+cgf0Ugldo2/ZUNuXCr3DEzrvh/jvfP09DL4+p3z9POVjxBrCCcbzzxHRgjxAFHLGxZiAoGZ6Rwrw9obatOaC7Nzv1LFVdUSoZ5JkesLz5dAxHMzzrRaV7rEqqUvZYwREXqzE4AE9C4JwC4Jdp9RXqFVBZvahHtqJwoZMrkr9jBwAeRUkjkOv41kt27/h2S3nX9jeNuF02U6nXL6jvprpvyKzZWxKlfSALARghuuAM5nmO2aDj5ZAEDXLWHJah/NCpZtIrGx0VVOzsMkyhzJ+TlLlwn5dx3JHNs5iPJjROVxNJ4f49sreixm2EEpjkRZgAEt9oLyXkD+6OUu/EPALr6jav1q6+w1ocrilA4VTWyuCUOWznOPV1HOY7ScZtpR1rKqrrtf0Lll3BvtEZHQcwRjEueOV6qzS0ah9XZbVsat0e0KN7WHKLXu3H7AycEegHuJ2Yea+nr278fla8frZv+2ZdCpKnkUJVh7EHBEZOzoWcjhpAQtYnFWFQRA/ZGFYcGMYiIA7YpxnijJQzsdti2yw4J3M7tndsCczO5ixFiBlNT4T01wdLBXqAyob6Wqyu+sMVZ9x5BBtfJ74x2My4E9I8ChKvqrDUo9jrYlmnLV0itLNoVDY6/tCSR6c8imR0l4XV218OXrltb+O9GXqe2quy5v2dS2eaLAnU53Bzgnrg+08iurZWKuCGBIYMMEHuCJ65ruC2UaN31jNTbqGNaadrbAStBDVgvkgqcKSeoCKARnl5VxLndbzc/tGybc+ZnPR8/ve8ry5e1208/l/Jq9I0JRWzMqoCWJAUKMkt2AAjcSVw2lmtQIwrbORYW2hMDJcntgAn+Uycz0/wnwy1TVfqheEdVZqxU9bV4yK7em1wSCO32uolH4g1D1palVD22WrstvZWuFK7mwtZOdrEA8zk46e81/hTRcRv09lb23MaV8pPORDUASpYoc72K7RjHLny6iUPjjjPEqhb5uo2bz5Flde1a7lDMUNQAGVCMpJGebHPadd819dPQy+TlcfXXLzUR6zuyOVZxvPICPAjkqMKKDEAcThhmrxBkQBVWsjBlJVlOQwOCD7gy40Pi3iKBKdPa75sXZS20q1lhK9+5L/mfhKbENpLNtiNjIV1bAOCcMD17fOVLo5dLzjPifVapDXrCEsrrQYCFTZz3gWAnG4ZPq+OJncy78UXJbYliYBKsj1jOayjnbknmcqykH9JThYZ3k8rumZjhO7Y7bISclW4EE7R/ed0Iy4wO5Ozb8N0Lw90FqG0b1LruyfUQeRAY9CQcfhGpYAjKcjcQV5ZyQG5Z7cs/hApXuO33B7Z6Anp90qXozr9Oa3athhkZkYezKcH8xOCLU3lndi28s7MX5+rJJ3c+fPrGqZNIUR26DzEWiMQ2QT2xpMY0YNNk7BmKMkTE7iTxw0xw4YZegr8RYliOFtHjhDQ1QrNsaTLccGaNbgT/ABhqhUb5pvDGrWp6nrAss/atZQazYG2KNhCtld202MD1G3lgyrfgbD3jU0jLzGQfhyjnHJy6bLiHj1dUTUjPSprryPM5fWFtBtZLHOVTYjkIWIJdfTkZmS45xD6xaLMBT5dalV+yCq4wMkk9B1PXPbEsX40n1I6XyE85rQ76tiWsKg5VRn7PccjgjtnnKTZDK7O3YWJP4LYqX1O3RW3duZHQcwR+IkUJCIsko9N4D47qqdK2uuts1GVeiqlUtFrPWq1+a5IOVy2SVHLtzEyfH+KDUK3nNY+oW97Q3mO9IFoUvSqsPSwPVh6TtGCRgys02sdLKrRg2VMGRyAXBBB6kc+nfOJO8QcRq1FivTW9ahMEWWCxmbcx/dVQAAQowP3cnmTLuXGlWqcJCVUZMeiSXpqpmg/T6OSW0nKSqa4+1eUglFqasSGwllrFkBllQAx6ciD7HPLry9p0JCLXGabruGBEFgLMxYC7J3hLDvwobuNiKw990ghZd8Y1QsZiGewWVUWB3BUqyKlZGOWeTY6duUqtkec54PLsHE4RD7JzZJ0R2iQljgZIRyASNnNGQls+wckdwRI+kTdbWpxh3VOZwMOduSew5yTS5Rg4xkZ+0u9ende8a9Wwknkw8tk2jJGcWBl7Y288nsflKkNCvHrbGMbmxt+zjJ6fCJRHhPhCpXFYQWIiJJFU75MWghkRjCTvq8adKfaGjQIpMOkPtFHolpU/wkuqvPaXNPCF9pacP4UhYAibckztelP8MkLpPhNbruFKoBAA+Ug/VhGFMmj+EeaAOolx5QkW+oRhS64LjoJn9QPhNPq9NmVlmiEVgZm5T7SOZprNEpkS3homStKMQiCWD8MjP7PIhogEEMlc6NMRJFNcQMWqTNNVJGj0W44mo4d4byBykWhSVV8py2vlNrV4Z5dI27wxy6Sdk811dcirRmbzWeGPhK9+A7e0qUMuNIYjTLu/T7eUhugmmgJqrCDbp2YsoDOjWOtzsyDrvXAzge3b5yq2GTqgbVruDIH3HcoGzIayylkCgdcENjly/CF8kSryqqzYY5aTLHyhC11CLRINWkOQR1ByPn2kt9EPNsX1eqlGQbt3pZwAd2PUAqsnbmJPprENpOHFLHLAgME27gBuBy+4fD1gfHGeRJlSH+lbXwL4Qg4L8Jq6NMMQdtQBl+sSzQ4R8Iv7KHtL5wIJjI0ao/swe0YeHiWpaNKwCq/s8e0UstsUAm0tLHR3AEGQq9KZM02kORNKSz1usVl6yqe2TtTosDrIp0kWzAa2RbXk86QwF2mMJRYrrATItlMs/IPtBvTKsJUNpTGjRmWTJGiRo9oS6GEGjHtJonHWVpO0JuHqe0GeFdxJsNTZ7ybJTgXBdNizBnovDNMNomL0SDeCJuuFn0ic2U1Tqxr04it04ha52ySlUanRg9pTcQ0QwZo7ZUcSYYMDefcTpwxlU9J5/AEn4AdT8pd8U+0YLhmga+xaVRbNzB2raw1B/LIZfV2II+JOTNcVSbqr1NG16vLVWA8txWfUoDEM23PNvU5blzy2BzgGrcHBBBHYjBHzE13C+CA79VtVURLKWNau7JYFdLPLLsQpLAYz0DZ5nEzSurWuNx3halauzIsDIgV2ZW6En+Ql3hWUkiJhoSvMmGkRyVCLbNwOVUnGSByHuew+84H3ybo9UrBa0DLs3EqXFmx3dnavco2ggk+kZ9+5wLTJpbDZp77FFj1qtNRfyiWZ+beYW2oAAD6gc4M0t/h5f/k9MlbPdp7U8xPQld5qQb6hhwN3l2A7mIHowPY3K0k3AdOr46QN+7POc4VxCndclbDYjLhCGV6bDnzKGVmY+kjrnBzyjtVqlJ5S2d4RmgyI8vmcAkWwBERjNJPlRrVSfaHpE3TsKa4oe0PTQDA6QRvIPIQwOBIbX+rlNpNpSrdQ5xmOqcxmqyF6QOndumIWCXlKa8QtQDSKNIxOTJlVW2RNtLJDjoRiQr9IJZrZI1wj5TdKezSQY0UsLFirSUlCGhMFbpSJe11xt1IhstM0yRmZaarTe0j0aA5yZNMbh/UTbcKbkJj6wAwAmt4T0E58+xV3WZ2w8o2qPcTMlbqWlHxGzkZf6mqUXEauRgGJ4k3qMzniG1lrUqB9sZYjOzkeY+M0vEa/UZT8aoLaa1QMkgEY7FTnP85tOlTt6L4J4XdrKfNNyVqwDbUqXnuQJ6lzgAqvT4zzTxb4Sur1uq8g77NJi13BJJrJ+03M9OQI+MrPDn0ganQAilioKkMucjdywefQ8pBt8Sai6+y8G39qCtzIxUOD2duYx0zmOSSLyy3Wsou3qrfxKD8sjpDpI+l05VEU9QozjpnviSEENMlFxOtKFtudq3su1Pl+WTusrpFastgrPLGCRk+03PE9bw/+yvM0+rA1IVHCEMGa2tCofYpwrlT9s57c+QIwPivSX2ELWr2KuX9NeSCRgjcBkjC9O3OZI6hvs5Py/piOa203w0Hgm1vrm0Hk6srj37g/PI/Mz0I6Y5mb+jLwzZvOsuUqm0rSGGC5PIvj2Az+Pwm21gAlzpCCKI4JEboNrZhdnuCGCdpwtGsIaPYRaKcKRSg1DFcSIb0BhbEIErGU56TrxjO1b6jiSFQBGUXZPSQK6z7SdRUY7C2nAxpEIi8oiuZC3VSMeuSETlOlIgr2onFpk41TnkxgFVnXTMOKZ3ywIjQTpRIestCDlLDUMTyErNXRyJMAp34jsO49jNX4e44lg5ETAcYb0sJnvD3GrKLtuTtJ6TLPHdS+hataIY60TE6LibMgOYZuIt7yPQNU94MqOKHkYzQ6kt1MbxQ+mZXsMZxB/WZHE7rW9Zg0M2k4CtThlFX1225ah6A9QNO/d6gSFJUqjDaM5Pq3GaTX8VpspCUZ1G5FwVrVOHuzsDZY1ZVN3pA5bchkXB5coZAIIIBBGCD0I9p3eBgDAAAAAGAABgAD5Qae/Aen0m1VXlyGOWcAdgMknA6cz2hhpo0akR41gi1UGXraq7awHrt/Z30lyivV1O44IH+EgE59u8jUafSXmoFNXVussrdTZZY9VLgkWVWISHxtRSHIOD0PLAW1whdFfky5jb2fvpb8Fq2UgeWKhkhawXICj0hsOSV3Y3bc8t2IPWrmTK25SDq7sTWzhKL9Xi+rTo1onRqxOa+yuCGniaqOGoEa9ok8qCKRRhsijDSBJz6svtFFOpJ66cQi1RRQ2NCrVHhAJ2KAOE7sMUUQd8qIkCcigDGt9o0Ulooow6+mCjJmW8Q8UCggRRQnYvTGaviIIOZm63zcpH8UUUnLtL1jgvOsfISXcIoo8pwz3ymcMuh+J2+kxRTkva2H1j+owIunYp04wtmtqpHs1ZiinRhhEXKgnUmdW8xRS7jCxvLvmmW3CDzEUUmzhX7ais8pT8WfEUUjHtV6UZ1BnPrhiimtxjLddGvMINfOxTPLDFcypfXJ2KKZesXt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оризонт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109</TotalTime>
  <Words>779</Words>
  <Application>Microsoft Office PowerPoint</Application>
  <PresentationFormat>Экран (4:3)</PresentationFormat>
  <Paragraphs>19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Горизонт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Company>Kaznu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</dc:creator>
  <cp:lastModifiedBy>kenjegyl</cp:lastModifiedBy>
  <cp:revision>15</cp:revision>
  <dcterms:created xsi:type="dcterms:W3CDTF">2012-05-03T09:17:37Z</dcterms:created>
  <dcterms:modified xsi:type="dcterms:W3CDTF">2012-05-04T10:46:03Z</dcterms:modified>
</cp:coreProperties>
</file>